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3" r:id="rId8"/>
    <p:sldId id="262" r:id="rId9"/>
    <p:sldId id="264" r:id="rId10"/>
    <p:sldId id="265" r:id="rId11"/>
    <p:sldId id="266" r:id="rId12"/>
    <p:sldId id="267" r:id="rId13"/>
    <p:sldId id="268" r:id="rId14"/>
    <p:sldId id="269" r:id="rId15"/>
    <p:sldId id="270" r:id="rId16"/>
    <p:sldId id="271" r:id="rId17"/>
    <p:sldId id="272" r:id="rId18"/>
    <p:sldId id="279" r:id="rId19"/>
    <p:sldId id="273" r:id="rId20"/>
    <p:sldId id="274" r:id="rId21"/>
    <p:sldId id="275" r:id="rId22"/>
    <p:sldId id="276" r:id="rId23"/>
    <p:sldId id="277" r:id="rId24"/>
    <p:sldId id="278" r:id="rId25"/>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27" autoAdjust="0"/>
    <p:restoredTop sz="94660"/>
  </p:normalViewPr>
  <p:slideViewPr>
    <p:cSldViewPr snapToGrid="0">
      <p:cViewPr varScale="1">
        <p:scale>
          <a:sx n="71" d="100"/>
          <a:sy n="71" d="100"/>
        </p:scale>
        <p:origin x="492"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1524000" y="1122363"/>
            <a:ext cx="9144000" cy="2387600"/>
          </a:xfrm>
        </p:spPr>
        <p:txBody>
          <a:bodyPr anchor="b"/>
          <a:lstStyle>
            <a:lvl1pPr algn="ctr">
              <a:defRPr sz="6000"/>
            </a:lvl1pPr>
          </a:lstStyle>
          <a:p>
            <a:r>
              <a:rPr lang="fr-FR" smtClean="0"/>
              <a:t>Modifiez le style du titre</a:t>
            </a:r>
            <a:endParaRPr lang="fr-FR"/>
          </a:p>
        </p:txBody>
      </p:sp>
      <p:sp>
        <p:nvSpPr>
          <p:cNvPr id="3" name="Sous-titr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smtClean="0"/>
              <a:t>Modifiez le style des sous-titres du masque</a:t>
            </a:r>
            <a:endParaRPr lang="fr-FR"/>
          </a:p>
        </p:txBody>
      </p:sp>
      <p:sp>
        <p:nvSpPr>
          <p:cNvPr id="4" name="Espace réservé de la date 3"/>
          <p:cNvSpPr>
            <a:spLocks noGrp="1"/>
          </p:cNvSpPr>
          <p:nvPr>
            <p:ph type="dt" sz="half" idx="10"/>
          </p:nvPr>
        </p:nvSpPr>
        <p:spPr/>
        <p:txBody>
          <a:bodyPr/>
          <a:lstStyle/>
          <a:p>
            <a:fld id="{0ECA055A-79B1-4126-B2D0-4EC3AF0ADCA7}" type="datetimeFigureOut">
              <a:rPr lang="fr-FR" smtClean="0"/>
              <a:t>16/02/2023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3524A8F0-9C79-4BE4-A2BF-55A2346AA030}" type="slidenum">
              <a:rPr lang="fr-FR" smtClean="0"/>
              <a:t>‹N°›</a:t>
            </a:fld>
            <a:endParaRPr lang="fr-FR"/>
          </a:p>
        </p:txBody>
      </p:sp>
    </p:spTree>
    <p:extLst>
      <p:ext uri="{BB962C8B-B14F-4D97-AF65-F5344CB8AC3E}">
        <p14:creationId xmlns:p14="http://schemas.microsoft.com/office/powerpoint/2010/main" val="265048234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texte vertical 2"/>
          <p:cNvSpPr>
            <a:spLocks noGrp="1"/>
          </p:cNvSpPr>
          <p:nvPr>
            <p:ph type="body" orient="vert" idx="1"/>
          </p:nvPr>
        </p:nvSpPr>
        <p:spPr/>
        <p:txBody>
          <a:bodyPr vert="eaVert"/>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0ECA055A-79B1-4126-B2D0-4EC3AF0ADCA7}" type="datetimeFigureOut">
              <a:rPr lang="fr-FR" smtClean="0"/>
              <a:t>16/02/2023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3524A8F0-9C79-4BE4-A2BF-55A2346AA030}" type="slidenum">
              <a:rPr lang="fr-FR" smtClean="0"/>
              <a:t>‹N°›</a:t>
            </a:fld>
            <a:endParaRPr lang="fr-FR"/>
          </a:p>
        </p:txBody>
      </p:sp>
    </p:spTree>
    <p:extLst>
      <p:ext uri="{BB962C8B-B14F-4D97-AF65-F5344CB8AC3E}">
        <p14:creationId xmlns:p14="http://schemas.microsoft.com/office/powerpoint/2010/main" val="289811895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8724900" y="365125"/>
            <a:ext cx="2628900" cy="5811838"/>
          </a:xfrm>
        </p:spPr>
        <p:txBody>
          <a:bodyPr vert="eaVert"/>
          <a:lstStyle/>
          <a:p>
            <a:r>
              <a:rPr lang="fr-FR" smtClean="0"/>
              <a:t>Modifiez le style du titre</a:t>
            </a:r>
            <a:endParaRPr lang="fr-FR"/>
          </a:p>
        </p:txBody>
      </p:sp>
      <p:sp>
        <p:nvSpPr>
          <p:cNvPr id="3" name="Espace réservé du texte vertical 2"/>
          <p:cNvSpPr>
            <a:spLocks noGrp="1"/>
          </p:cNvSpPr>
          <p:nvPr>
            <p:ph type="body" orient="vert" idx="1"/>
          </p:nvPr>
        </p:nvSpPr>
        <p:spPr>
          <a:xfrm>
            <a:off x="838200" y="365125"/>
            <a:ext cx="7734300" cy="5811838"/>
          </a:xfrm>
        </p:spPr>
        <p:txBody>
          <a:bodyPr vert="eaVert"/>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0ECA055A-79B1-4126-B2D0-4EC3AF0ADCA7}" type="datetimeFigureOut">
              <a:rPr lang="fr-FR" smtClean="0"/>
              <a:t>16/02/2023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3524A8F0-9C79-4BE4-A2BF-55A2346AA030}" type="slidenum">
              <a:rPr lang="fr-FR" smtClean="0"/>
              <a:t>‹N°›</a:t>
            </a:fld>
            <a:endParaRPr lang="fr-FR"/>
          </a:p>
        </p:txBody>
      </p:sp>
    </p:spTree>
    <p:extLst>
      <p:ext uri="{BB962C8B-B14F-4D97-AF65-F5344CB8AC3E}">
        <p14:creationId xmlns:p14="http://schemas.microsoft.com/office/powerpoint/2010/main" val="144028582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contenu 2"/>
          <p:cNvSpPr>
            <a:spLocks noGrp="1"/>
          </p:cNvSpPr>
          <p:nvPr>
            <p:ph idx="1"/>
          </p:nvPr>
        </p:nvSpPr>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0ECA055A-79B1-4126-B2D0-4EC3AF0ADCA7}" type="datetimeFigureOut">
              <a:rPr lang="fr-FR" smtClean="0"/>
              <a:t>16/02/2023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3524A8F0-9C79-4BE4-A2BF-55A2346AA030}" type="slidenum">
              <a:rPr lang="fr-FR" smtClean="0"/>
              <a:t>‹N°›</a:t>
            </a:fld>
            <a:endParaRPr lang="fr-FR"/>
          </a:p>
        </p:txBody>
      </p:sp>
    </p:spTree>
    <p:extLst>
      <p:ext uri="{BB962C8B-B14F-4D97-AF65-F5344CB8AC3E}">
        <p14:creationId xmlns:p14="http://schemas.microsoft.com/office/powerpoint/2010/main" val="213280275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831850" y="1709738"/>
            <a:ext cx="10515600" cy="2852737"/>
          </a:xfrm>
        </p:spPr>
        <p:txBody>
          <a:bodyPr anchor="b"/>
          <a:lstStyle>
            <a:lvl1pPr>
              <a:defRPr sz="6000"/>
            </a:lvl1pPr>
          </a:lstStyle>
          <a:p>
            <a:r>
              <a:rPr lang="fr-FR" smtClean="0"/>
              <a:t>Modifiez le style du titre</a:t>
            </a:r>
            <a:endParaRPr lang="fr-FR"/>
          </a:p>
        </p:txBody>
      </p:sp>
      <p:sp>
        <p:nvSpPr>
          <p:cNvPr id="3" name="Espace réservé du texte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smtClean="0"/>
              <a:t>Modifiez les styles du texte du masque</a:t>
            </a:r>
          </a:p>
        </p:txBody>
      </p:sp>
      <p:sp>
        <p:nvSpPr>
          <p:cNvPr id="4" name="Espace réservé de la date 3"/>
          <p:cNvSpPr>
            <a:spLocks noGrp="1"/>
          </p:cNvSpPr>
          <p:nvPr>
            <p:ph type="dt" sz="half" idx="10"/>
          </p:nvPr>
        </p:nvSpPr>
        <p:spPr/>
        <p:txBody>
          <a:bodyPr/>
          <a:lstStyle/>
          <a:p>
            <a:fld id="{0ECA055A-79B1-4126-B2D0-4EC3AF0ADCA7}" type="datetimeFigureOut">
              <a:rPr lang="fr-FR" smtClean="0"/>
              <a:t>16/02/2023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3524A8F0-9C79-4BE4-A2BF-55A2346AA030}" type="slidenum">
              <a:rPr lang="fr-FR" smtClean="0"/>
              <a:t>‹N°›</a:t>
            </a:fld>
            <a:endParaRPr lang="fr-FR"/>
          </a:p>
        </p:txBody>
      </p:sp>
    </p:spTree>
    <p:extLst>
      <p:ext uri="{BB962C8B-B14F-4D97-AF65-F5344CB8AC3E}">
        <p14:creationId xmlns:p14="http://schemas.microsoft.com/office/powerpoint/2010/main" val="185231648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contenu 2"/>
          <p:cNvSpPr>
            <a:spLocks noGrp="1"/>
          </p:cNvSpPr>
          <p:nvPr>
            <p:ph sz="half" idx="1"/>
          </p:nvPr>
        </p:nvSpPr>
        <p:spPr>
          <a:xfrm>
            <a:off x="838200" y="1825625"/>
            <a:ext cx="5181600" cy="4351338"/>
          </a:xfrm>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contenu 3"/>
          <p:cNvSpPr>
            <a:spLocks noGrp="1"/>
          </p:cNvSpPr>
          <p:nvPr>
            <p:ph sz="half" idx="2"/>
          </p:nvPr>
        </p:nvSpPr>
        <p:spPr>
          <a:xfrm>
            <a:off x="6172200" y="1825625"/>
            <a:ext cx="5181600" cy="4351338"/>
          </a:xfrm>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e la date 4"/>
          <p:cNvSpPr>
            <a:spLocks noGrp="1"/>
          </p:cNvSpPr>
          <p:nvPr>
            <p:ph type="dt" sz="half" idx="10"/>
          </p:nvPr>
        </p:nvSpPr>
        <p:spPr/>
        <p:txBody>
          <a:bodyPr/>
          <a:lstStyle/>
          <a:p>
            <a:fld id="{0ECA055A-79B1-4126-B2D0-4EC3AF0ADCA7}" type="datetimeFigureOut">
              <a:rPr lang="fr-FR" smtClean="0"/>
              <a:t>16/02/2023</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3524A8F0-9C79-4BE4-A2BF-55A2346AA030}" type="slidenum">
              <a:rPr lang="fr-FR" smtClean="0"/>
              <a:t>‹N°›</a:t>
            </a:fld>
            <a:endParaRPr lang="fr-FR"/>
          </a:p>
        </p:txBody>
      </p:sp>
    </p:spTree>
    <p:extLst>
      <p:ext uri="{BB962C8B-B14F-4D97-AF65-F5344CB8AC3E}">
        <p14:creationId xmlns:p14="http://schemas.microsoft.com/office/powerpoint/2010/main" val="57877283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839788" y="365125"/>
            <a:ext cx="10515600" cy="1325563"/>
          </a:xfrm>
        </p:spPr>
        <p:txBody>
          <a:bodyPr/>
          <a:lstStyle/>
          <a:p>
            <a:r>
              <a:rPr lang="fr-FR" smtClean="0"/>
              <a:t>Modifiez le style du titre</a:t>
            </a:r>
            <a:endParaRPr lang="fr-FR"/>
          </a:p>
        </p:txBody>
      </p:sp>
      <p:sp>
        <p:nvSpPr>
          <p:cNvPr id="3" name="Espace réservé du texte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Modifiez les styles du texte du masque</a:t>
            </a:r>
          </a:p>
        </p:txBody>
      </p:sp>
      <p:sp>
        <p:nvSpPr>
          <p:cNvPr id="4" name="Espace réservé du contenu 3"/>
          <p:cNvSpPr>
            <a:spLocks noGrp="1"/>
          </p:cNvSpPr>
          <p:nvPr>
            <p:ph sz="half" idx="2"/>
          </p:nvPr>
        </p:nvSpPr>
        <p:spPr>
          <a:xfrm>
            <a:off x="839788" y="2505075"/>
            <a:ext cx="5157787" cy="3684588"/>
          </a:xfrm>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u texte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Modifiez les styles du texte du masque</a:t>
            </a:r>
          </a:p>
        </p:txBody>
      </p:sp>
      <p:sp>
        <p:nvSpPr>
          <p:cNvPr id="6" name="Espace réservé du contenu 5"/>
          <p:cNvSpPr>
            <a:spLocks noGrp="1"/>
          </p:cNvSpPr>
          <p:nvPr>
            <p:ph sz="quarter" idx="4"/>
          </p:nvPr>
        </p:nvSpPr>
        <p:spPr>
          <a:xfrm>
            <a:off x="6172200" y="2505075"/>
            <a:ext cx="5183188" cy="3684588"/>
          </a:xfrm>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7" name="Espace réservé de la date 6"/>
          <p:cNvSpPr>
            <a:spLocks noGrp="1"/>
          </p:cNvSpPr>
          <p:nvPr>
            <p:ph type="dt" sz="half" idx="10"/>
          </p:nvPr>
        </p:nvSpPr>
        <p:spPr/>
        <p:txBody>
          <a:bodyPr/>
          <a:lstStyle/>
          <a:p>
            <a:fld id="{0ECA055A-79B1-4126-B2D0-4EC3AF0ADCA7}" type="datetimeFigureOut">
              <a:rPr lang="fr-FR" smtClean="0"/>
              <a:t>16/02/2023</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p:txBody>
          <a:bodyPr/>
          <a:lstStyle/>
          <a:p>
            <a:fld id="{3524A8F0-9C79-4BE4-A2BF-55A2346AA030}" type="slidenum">
              <a:rPr lang="fr-FR" smtClean="0"/>
              <a:t>‹N°›</a:t>
            </a:fld>
            <a:endParaRPr lang="fr-FR"/>
          </a:p>
        </p:txBody>
      </p:sp>
    </p:spTree>
    <p:extLst>
      <p:ext uri="{BB962C8B-B14F-4D97-AF65-F5344CB8AC3E}">
        <p14:creationId xmlns:p14="http://schemas.microsoft.com/office/powerpoint/2010/main" val="69707281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e la date 2"/>
          <p:cNvSpPr>
            <a:spLocks noGrp="1"/>
          </p:cNvSpPr>
          <p:nvPr>
            <p:ph type="dt" sz="half" idx="10"/>
          </p:nvPr>
        </p:nvSpPr>
        <p:spPr/>
        <p:txBody>
          <a:bodyPr/>
          <a:lstStyle/>
          <a:p>
            <a:fld id="{0ECA055A-79B1-4126-B2D0-4EC3AF0ADCA7}" type="datetimeFigureOut">
              <a:rPr lang="fr-FR" smtClean="0"/>
              <a:t>16/02/2023</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3524A8F0-9C79-4BE4-A2BF-55A2346AA030}" type="slidenum">
              <a:rPr lang="fr-FR" smtClean="0"/>
              <a:t>‹N°›</a:t>
            </a:fld>
            <a:endParaRPr lang="fr-FR"/>
          </a:p>
        </p:txBody>
      </p:sp>
    </p:spTree>
    <p:extLst>
      <p:ext uri="{BB962C8B-B14F-4D97-AF65-F5344CB8AC3E}">
        <p14:creationId xmlns:p14="http://schemas.microsoft.com/office/powerpoint/2010/main" val="334229314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0ECA055A-79B1-4126-B2D0-4EC3AF0ADCA7}" type="datetimeFigureOut">
              <a:rPr lang="fr-FR" smtClean="0"/>
              <a:t>16/02/2023</a:t>
            </a:fld>
            <a:endParaRPr lang="fr-FR"/>
          </a:p>
        </p:txBody>
      </p:sp>
      <p:sp>
        <p:nvSpPr>
          <p:cNvPr id="3" name="Espace réservé du pied de page 2"/>
          <p:cNvSpPr>
            <a:spLocks noGrp="1"/>
          </p:cNvSpPr>
          <p:nvPr>
            <p:ph type="ftr" sz="quarter" idx="11"/>
          </p:nvPr>
        </p:nvSpPr>
        <p:spPr/>
        <p:txBody>
          <a:bodyPr/>
          <a:lstStyle/>
          <a:p>
            <a:endParaRPr lang="fr-FR"/>
          </a:p>
        </p:txBody>
      </p:sp>
      <p:sp>
        <p:nvSpPr>
          <p:cNvPr id="4" name="Espace réservé du numéro de diapositive 3"/>
          <p:cNvSpPr>
            <a:spLocks noGrp="1"/>
          </p:cNvSpPr>
          <p:nvPr>
            <p:ph type="sldNum" sz="quarter" idx="12"/>
          </p:nvPr>
        </p:nvSpPr>
        <p:spPr/>
        <p:txBody>
          <a:bodyPr/>
          <a:lstStyle/>
          <a:p>
            <a:fld id="{3524A8F0-9C79-4BE4-A2BF-55A2346AA030}" type="slidenum">
              <a:rPr lang="fr-FR" smtClean="0"/>
              <a:t>‹N°›</a:t>
            </a:fld>
            <a:endParaRPr lang="fr-FR"/>
          </a:p>
        </p:txBody>
      </p:sp>
    </p:spTree>
    <p:extLst>
      <p:ext uri="{BB962C8B-B14F-4D97-AF65-F5344CB8AC3E}">
        <p14:creationId xmlns:p14="http://schemas.microsoft.com/office/powerpoint/2010/main" val="100603843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smtClean="0"/>
              <a:t>Modifiez le style du titre</a:t>
            </a:r>
            <a:endParaRPr lang="fr-FR"/>
          </a:p>
        </p:txBody>
      </p:sp>
      <p:sp>
        <p:nvSpPr>
          <p:cNvPr id="3" name="Espace réservé du contenu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smtClean="0"/>
              <a:t>Modifiez les styles du texte du masque</a:t>
            </a:r>
          </a:p>
        </p:txBody>
      </p:sp>
      <p:sp>
        <p:nvSpPr>
          <p:cNvPr id="5" name="Espace réservé de la date 4"/>
          <p:cNvSpPr>
            <a:spLocks noGrp="1"/>
          </p:cNvSpPr>
          <p:nvPr>
            <p:ph type="dt" sz="half" idx="10"/>
          </p:nvPr>
        </p:nvSpPr>
        <p:spPr/>
        <p:txBody>
          <a:bodyPr/>
          <a:lstStyle/>
          <a:p>
            <a:fld id="{0ECA055A-79B1-4126-B2D0-4EC3AF0ADCA7}" type="datetimeFigureOut">
              <a:rPr lang="fr-FR" smtClean="0"/>
              <a:t>16/02/2023</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3524A8F0-9C79-4BE4-A2BF-55A2346AA030}" type="slidenum">
              <a:rPr lang="fr-FR" smtClean="0"/>
              <a:t>‹N°›</a:t>
            </a:fld>
            <a:endParaRPr lang="fr-FR"/>
          </a:p>
        </p:txBody>
      </p:sp>
    </p:spTree>
    <p:extLst>
      <p:ext uri="{BB962C8B-B14F-4D97-AF65-F5344CB8AC3E}">
        <p14:creationId xmlns:p14="http://schemas.microsoft.com/office/powerpoint/2010/main" val="282096441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smtClean="0"/>
              <a:t>Modifiez le style du titre</a:t>
            </a:r>
            <a:endParaRPr lang="fr-FR"/>
          </a:p>
        </p:txBody>
      </p:sp>
      <p:sp>
        <p:nvSpPr>
          <p:cNvPr id="3" name="Espace réservé pour une image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smtClean="0"/>
              <a:t>Modifiez les styles du texte du masque</a:t>
            </a:r>
          </a:p>
        </p:txBody>
      </p:sp>
      <p:sp>
        <p:nvSpPr>
          <p:cNvPr id="5" name="Espace réservé de la date 4"/>
          <p:cNvSpPr>
            <a:spLocks noGrp="1"/>
          </p:cNvSpPr>
          <p:nvPr>
            <p:ph type="dt" sz="half" idx="10"/>
          </p:nvPr>
        </p:nvSpPr>
        <p:spPr/>
        <p:txBody>
          <a:bodyPr/>
          <a:lstStyle/>
          <a:p>
            <a:fld id="{0ECA055A-79B1-4126-B2D0-4EC3AF0ADCA7}" type="datetimeFigureOut">
              <a:rPr lang="fr-FR" smtClean="0"/>
              <a:t>16/02/2023</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3524A8F0-9C79-4BE4-A2BF-55A2346AA030}" type="slidenum">
              <a:rPr lang="fr-FR" smtClean="0"/>
              <a:t>‹N°›</a:t>
            </a:fld>
            <a:endParaRPr lang="fr-FR"/>
          </a:p>
        </p:txBody>
      </p:sp>
    </p:spTree>
    <p:extLst>
      <p:ext uri="{BB962C8B-B14F-4D97-AF65-F5344CB8AC3E}">
        <p14:creationId xmlns:p14="http://schemas.microsoft.com/office/powerpoint/2010/main" val="57219804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smtClean="0"/>
              <a:t>Modifiez le style du titre</a:t>
            </a:r>
            <a:endParaRPr lang="fr-FR"/>
          </a:p>
        </p:txBody>
      </p:sp>
      <p:sp>
        <p:nvSpPr>
          <p:cNvPr id="3" name="Espace réservé du texte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ECA055A-79B1-4126-B2D0-4EC3AF0ADCA7}" type="datetimeFigureOut">
              <a:rPr lang="fr-FR" smtClean="0"/>
              <a:t>16/02/2023</a:t>
            </a:fld>
            <a:endParaRPr lang="fr-FR"/>
          </a:p>
        </p:txBody>
      </p:sp>
      <p:sp>
        <p:nvSpPr>
          <p:cNvPr id="5" name="Espace réservé du pied de page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524A8F0-9C79-4BE4-A2BF-55A2346AA030}" type="slidenum">
              <a:rPr lang="fr-FR" smtClean="0"/>
              <a:t>‹N°›</a:t>
            </a:fld>
            <a:endParaRPr lang="fr-FR"/>
          </a:p>
        </p:txBody>
      </p:sp>
    </p:spTree>
    <p:extLst>
      <p:ext uri="{BB962C8B-B14F-4D97-AF65-F5344CB8AC3E}">
        <p14:creationId xmlns:p14="http://schemas.microsoft.com/office/powerpoint/2010/main" val="34635928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5.png"/><Relationship Id="rId1" Type="http://schemas.openxmlformats.org/officeDocument/2006/relationships/slideLayout" Target="../slideLayouts/slideLayout7.xml"/><Relationship Id="rId4" Type="http://schemas.openxmlformats.org/officeDocument/2006/relationships/image" Target="../media/image16.jpeg"/></Relationships>
</file>

<file path=ppt/slides/_rels/slide14.xml.rels><?xml version="1.0" encoding="UTF-8" standalone="yes"?>
<Relationships xmlns="http://schemas.openxmlformats.org/package/2006/relationships"><Relationship Id="rId8" Type="http://schemas.openxmlformats.org/officeDocument/2006/relationships/image" Target="../media/image22.jpeg"/><Relationship Id="rId3" Type="http://schemas.microsoft.com/office/2007/relationships/hdphoto" Target="../media/hdphoto2.wdp"/><Relationship Id="rId7" Type="http://schemas.openxmlformats.org/officeDocument/2006/relationships/image" Target="../media/image21.jpe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20.jpeg"/><Relationship Id="rId5" Type="http://schemas.openxmlformats.org/officeDocument/2006/relationships/image" Target="../media/image19.png"/><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23.png"/><Relationship Id="rId1" Type="http://schemas.openxmlformats.org/officeDocument/2006/relationships/slideLayout" Target="../slideLayouts/slideLayout7.xml"/><Relationship Id="rId5" Type="http://schemas.openxmlformats.org/officeDocument/2006/relationships/image" Target="../media/image25.jpeg"/><Relationship Id="rId4" Type="http://schemas.openxmlformats.org/officeDocument/2006/relationships/image" Target="../media/image24.jpeg"/></Relationships>
</file>

<file path=ppt/slides/_rels/slide16.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26.png"/><Relationship Id="rId1" Type="http://schemas.openxmlformats.org/officeDocument/2006/relationships/slideLayout" Target="../slideLayouts/slideLayout7.xml"/><Relationship Id="rId5" Type="http://schemas.openxmlformats.org/officeDocument/2006/relationships/image" Target="../media/image28.jpeg"/><Relationship Id="rId4" Type="http://schemas.openxmlformats.org/officeDocument/2006/relationships/image" Target="../media/image27.jpeg"/></Relationships>
</file>

<file path=ppt/slides/_rels/slide17.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9.png"/><Relationship Id="rId1" Type="http://schemas.openxmlformats.org/officeDocument/2006/relationships/slideLayout" Target="../slideLayouts/slideLayout7.xml"/><Relationship Id="rId4" Type="http://schemas.openxmlformats.org/officeDocument/2006/relationships/image" Target="../media/image30.jpeg"/></Relationships>
</file>

<file path=ppt/slides/_rels/slide1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3.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Philosophie : l'Homme Est-il Libre par Nature ? | Superpro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061322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Best 500+ Free Background Images [HD] | Download your next background photo  on Unsplash"/>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En quoi consiste la liberté conditionnelle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3625" y="542925"/>
            <a:ext cx="7524750" cy="5772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178482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Best 500+ Free Background Images [HD] | Download your next background photo  on Unsplash"/>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99803" y="515350"/>
            <a:ext cx="11332564" cy="1936428"/>
          </a:xfrm>
          <a:prstGeom prst="rect">
            <a:avLst/>
          </a:prstGeom>
        </p:spPr>
        <p:txBody>
          <a:bodyPr wrap="square">
            <a:spAutoFit/>
          </a:bodyPr>
          <a:lstStyle/>
          <a:p>
            <a:pPr>
              <a:lnSpc>
                <a:spcPct val="107000"/>
              </a:lnSpc>
              <a:spcAft>
                <a:spcPts val="800"/>
              </a:spcAft>
            </a:pPr>
            <a:r>
              <a:rPr lang="fr-FR" sz="2800" dirty="0">
                <a:solidFill>
                  <a:schemeClr val="bg1"/>
                </a:solidFill>
                <a:latin typeface="Calibri" panose="020F0502020204030204" pitchFamily="34" charset="0"/>
                <a:ea typeface="Calibri" panose="020F0502020204030204" pitchFamily="34" charset="0"/>
                <a:cs typeface="Arial" panose="020B0604020202020204" pitchFamily="34" charset="0"/>
              </a:rPr>
              <a:t>La liberté est un droit humain fondamental, mais elle n'est pas absolue. C'est un concept qui a été débattu et interprété de différentes manières à travers l'histoire, et sa signification peut varier en fonction du contexte dans lequel il est utilisé</a:t>
            </a:r>
            <a:endParaRPr lang="fr-FR" sz="28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p:txBody>
      </p:sp>
      <p:pic>
        <p:nvPicPr>
          <p:cNvPr id="5124" name="Picture 4" descr="Statue de la Liberté — Wikipédi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23082" y="2039728"/>
            <a:ext cx="6895475" cy="45259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822426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124"/>
                                        </p:tgtEl>
                                        <p:attrNameLst>
                                          <p:attrName>style.visibility</p:attrName>
                                        </p:attrNameLst>
                                      </p:cBhvr>
                                      <p:to>
                                        <p:strVal val="visible"/>
                                      </p:to>
                                    </p:set>
                                    <p:anim calcmode="lin" valueType="num">
                                      <p:cBhvr additive="base">
                                        <p:cTn id="7" dur="500" fill="hold"/>
                                        <p:tgtEl>
                                          <p:spTgt spid="5124"/>
                                        </p:tgtEl>
                                        <p:attrNameLst>
                                          <p:attrName>ppt_x</p:attrName>
                                        </p:attrNameLst>
                                      </p:cBhvr>
                                      <p:tavLst>
                                        <p:tav tm="0">
                                          <p:val>
                                            <p:strVal val="#ppt_x"/>
                                          </p:val>
                                        </p:tav>
                                        <p:tav tm="100000">
                                          <p:val>
                                            <p:strVal val="#ppt_x"/>
                                          </p:val>
                                        </p:tav>
                                      </p:tavLst>
                                    </p:anim>
                                    <p:anim calcmode="lin" valueType="num">
                                      <p:cBhvr additive="base">
                                        <p:cTn id="8" dur="500" fill="hold"/>
                                        <p:tgtEl>
                                          <p:spTgt spid="51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Versus Logo Vs Lettres Pour Le Sport Et La Compétition De Combat. | Vecteur  Prem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0212"/>
            <a:ext cx="12192000" cy="6908212"/>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à coins arrondis 2"/>
          <p:cNvSpPr/>
          <p:nvPr/>
        </p:nvSpPr>
        <p:spPr>
          <a:xfrm>
            <a:off x="0" y="1185862"/>
            <a:ext cx="4643437" cy="350043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5400" dirty="0" smtClean="0">
                <a:latin typeface="Brush Script MT" panose="03060802040406070304" pitchFamily="66" charset="0"/>
              </a:rPr>
              <a:t>L’HOMME EST LIBRE</a:t>
            </a:r>
            <a:endParaRPr lang="fr-FR" sz="5400" dirty="0">
              <a:latin typeface="Brush Script MT" panose="03060802040406070304" pitchFamily="66" charset="0"/>
            </a:endParaRPr>
          </a:p>
        </p:txBody>
      </p:sp>
      <p:sp>
        <p:nvSpPr>
          <p:cNvPr id="5" name="Rectangle à coins arrondis 4"/>
          <p:cNvSpPr/>
          <p:nvPr/>
        </p:nvSpPr>
        <p:spPr>
          <a:xfrm>
            <a:off x="7339013" y="1185862"/>
            <a:ext cx="4643437" cy="350043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5400" dirty="0" smtClean="0">
                <a:latin typeface="Brush Script MT" panose="03060802040406070304" pitchFamily="66" charset="0"/>
              </a:rPr>
              <a:t>L’HOMME EST GUIDE</a:t>
            </a:r>
            <a:endParaRPr lang="fr-FR" sz="5400" dirty="0">
              <a:latin typeface="Brush Script MT" panose="03060802040406070304" pitchFamily="66" charset="0"/>
            </a:endParaRPr>
          </a:p>
        </p:txBody>
      </p:sp>
    </p:spTree>
    <p:extLst>
      <p:ext uri="{BB962C8B-B14F-4D97-AF65-F5344CB8AC3E}">
        <p14:creationId xmlns:p14="http://schemas.microsoft.com/office/powerpoint/2010/main" val="99108752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tretch>
            <a:fillRect/>
          </a:stretch>
        </p:blipFill>
        <p:spPr>
          <a:xfrm>
            <a:off x="1" y="0"/>
            <a:ext cx="12191999" cy="6916737"/>
          </a:xfrm>
          <a:prstGeom prst="rect">
            <a:avLst/>
          </a:prstGeom>
        </p:spPr>
      </p:pic>
      <p:sp>
        <p:nvSpPr>
          <p:cNvPr id="3" name="Bulle ronde 2"/>
          <p:cNvSpPr/>
          <p:nvPr/>
        </p:nvSpPr>
        <p:spPr>
          <a:xfrm>
            <a:off x="4049486" y="159657"/>
            <a:ext cx="1712686" cy="943429"/>
          </a:xfrm>
          <a:prstGeom prst="wedgeEllipseCallout">
            <a:avLst>
              <a:gd name="adj1" fmla="val -65748"/>
              <a:gd name="adj2" fmla="val 2557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fr-FR" dirty="0" smtClean="0">
                <a:ln w="0"/>
                <a:solidFill>
                  <a:schemeClr val="tx1"/>
                </a:solidFill>
                <a:effectLst>
                  <a:outerShdw blurRad="38100" dist="19050" dir="2700000" algn="tl" rotWithShape="0">
                    <a:schemeClr val="dk1">
                      <a:alpha val="40000"/>
                    </a:schemeClr>
                  </a:outerShdw>
                </a:effectLst>
              </a:rPr>
              <a:t>Bonjour, </a:t>
            </a:r>
            <a:r>
              <a:rPr lang="fr-FR" dirty="0" err="1">
                <a:ln w="0"/>
                <a:solidFill>
                  <a:schemeClr val="tx1"/>
                </a:solidFill>
                <a:effectLst>
                  <a:outerShdw blurRad="38100" dist="19050" dir="2700000" algn="tl" rotWithShape="0">
                    <a:schemeClr val="dk1">
                      <a:alpha val="40000"/>
                    </a:schemeClr>
                  </a:outerShdw>
                </a:effectLst>
              </a:rPr>
              <a:t>R</a:t>
            </a:r>
            <a:r>
              <a:rPr lang="fr-FR" dirty="0" err="1" smtClean="0">
                <a:ln w="0"/>
                <a:solidFill>
                  <a:schemeClr val="tx1"/>
                </a:solidFill>
                <a:effectLst>
                  <a:outerShdw blurRad="38100" dist="19050" dir="2700000" algn="tl" rotWithShape="0">
                    <a:schemeClr val="dk1">
                      <a:alpha val="40000"/>
                    </a:schemeClr>
                  </a:outerShdw>
                </a:effectLst>
              </a:rPr>
              <a:t>ayane</a:t>
            </a:r>
            <a:endParaRPr lang="fr-FR" dirty="0"/>
          </a:p>
        </p:txBody>
      </p:sp>
      <p:sp>
        <p:nvSpPr>
          <p:cNvPr id="4" name="Bulle ronde 3"/>
          <p:cNvSpPr/>
          <p:nvPr/>
        </p:nvSpPr>
        <p:spPr>
          <a:xfrm>
            <a:off x="9956800" y="159657"/>
            <a:ext cx="1654629" cy="943429"/>
          </a:xfrm>
          <a:prstGeom prst="wedgeEllipseCallout">
            <a:avLst>
              <a:gd name="adj1" fmla="val -80875"/>
              <a:gd name="adj2" fmla="val 33269"/>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fr-FR" dirty="0" smtClean="0"/>
              <a:t>Salut, Sami</a:t>
            </a:r>
            <a:endParaRPr lang="fr-FR" dirty="0"/>
          </a:p>
        </p:txBody>
      </p:sp>
      <p:pic>
        <p:nvPicPr>
          <p:cNvPr id="5126" name="Picture 6" descr="How to Start a Podcast | Ultimate Easy Step-by-Step Guide (2023)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092151" y="3672114"/>
            <a:ext cx="4746172" cy="1271620"/>
          </a:xfrm>
          <a:prstGeom prst="rect">
            <a:avLst/>
          </a:prstGeom>
          <a:noFill/>
          <a:extLst>
            <a:ext uri="{909E8E84-426E-40DD-AFC4-6F175D3DCCD1}">
              <a14:hiddenFill xmlns:a14="http://schemas.microsoft.com/office/drawing/2010/main">
                <a:solidFill>
                  <a:srgbClr val="FFFFFF"/>
                </a:solidFill>
              </a14:hiddenFill>
            </a:ext>
          </a:extLst>
        </p:spPr>
      </p:pic>
      <p:sp>
        <p:nvSpPr>
          <p:cNvPr id="5" name="Bulle ronde 4"/>
          <p:cNvSpPr/>
          <p:nvPr/>
        </p:nvSpPr>
        <p:spPr>
          <a:xfrm>
            <a:off x="2061029" y="3672114"/>
            <a:ext cx="1988457" cy="1129297"/>
          </a:xfrm>
          <a:prstGeom prst="wedgeEllipseCallout">
            <a:avLst>
              <a:gd name="adj1" fmla="val -55208"/>
              <a:gd name="adj2" fmla="val 80682"/>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fr-FR" dirty="0" smtClean="0"/>
              <a:t>Que penses-tu du sujet de cette discussion</a:t>
            </a:r>
            <a:endParaRPr lang="fr-FR" dirty="0"/>
          </a:p>
        </p:txBody>
      </p:sp>
    </p:spTree>
    <p:extLst>
      <p:ext uri="{BB962C8B-B14F-4D97-AF65-F5344CB8AC3E}">
        <p14:creationId xmlns:p14="http://schemas.microsoft.com/office/powerpoint/2010/main" val="113945117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6" name="Image 5"/>
          <p:cNvPicPr>
            <a:picLocks noChangeAspect="1"/>
          </p:cNvPicPr>
          <p:nvPr/>
        </p:nvPicPr>
        <p:blipFill>
          <a:blip r:embed="rId4"/>
          <a:stretch>
            <a:fillRect/>
          </a:stretch>
        </p:blipFill>
        <p:spPr>
          <a:xfrm>
            <a:off x="355001" y="2916629"/>
            <a:ext cx="5545736" cy="3784209"/>
          </a:xfrm>
          <a:prstGeom prst="rect">
            <a:avLst/>
          </a:prstGeom>
        </p:spPr>
      </p:pic>
      <p:pic>
        <p:nvPicPr>
          <p:cNvPr id="7" name="Image 6"/>
          <p:cNvPicPr>
            <a:picLocks noChangeAspect="1"/>
          </p:cNvPicPr>
          <p:nvPr/>
        </p:nvPicPr>
        <p:blipFill>
          <a:blip r:embed="rId5"/>
          <a:stretch>
            <a:fillRect/>
          </a:stretch>
        </p:blipFill>
        <p:spPr>
          <a:xfrm>
            <a:off x="6255738" y="2916629"/>
            <a:ext cx="5560025" cy="3784209"/>
          </a:xfrm>
          <a:prstGeom prst="rect">
            <a:avLst/>
          </a:prstGeom>
        </p:spPr>
      </p:pic>
      <p:pic>
        <p:nvPicPr>
          <p:cNvPr id="6146" name="Picture 2" descr="How to Start a Podcast | Ultimate Easy Step-by-Step Guide (2023)f"/>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048002" y="3120629"/>
            <a:ext cx="2341250" cy="123365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How to Start a Podcast | Ultimate Easy Step-by-Step Guide (2023)f"/>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311673" y="2916629"/>
            <a:ext cx="2687184" cy="106028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How to Start a Podcast | Ultimate Easy Step-by-Step Guide (2023)f"/>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55001" y="130630"/>
            <a:ext cx="3331628" cy="827860"/>
          </a:xfrm>
          <a:prstGeom prst="rect">
            <a:avLst/>
          </a:prstGeom>
          <a:noFill/>
          <a:extLst>
            <a:ext uri="{909E8E84-426E-40DD-AFC4-6F175D3DCCD1}">
              <a14:hiddenFill xmlns:a14="http://schemas.microsoft.com/office/drawing/2010/main">
                <a:solidFill>
                  <a:srgbClr val="FFFFFF"/>
                </a:solidFill>
              </a14:hiddenFill>
            </a:ext>
          </a:extLst>
        </p:spPr>
      </p:pic>
      <p:sp>
        <p:nvSpPr>
          <p:cNvPr id="2" name="Bulle ronde 1"/>
          <p:cNvSpPr/>
          <p:nvPr/>
        </p:nvSpPr>
        <p:spPr>
          <a:xfrm>
            <a:off x="7837714" y="192706"/>
            <a:ext cx="2801257" cy="1287752"/>
          </a:xfrm>
          <a:prstGeom prst="wedgeEllipseCallout">
            <a:avLst>
              <a:gd name="adj1" fmla="val 50780"/>
              <a:gd name="adj2" fmla="val 65726"/>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solidFill>
                  <a:schemeClr val="tx1"/>
                </a:solidFill>
              </a:rPr>
              <a:t>C’est un sujet très important discutant la liberté de l’homme</a:t>
            </a:r>
            <a:endParaRPr lang="fr-FR" dirty="0">
              <a:solidFill>
                <a:schemeClr val="tx1"/>
              </a:solidFill>
            </a:endParaRPr>
          </a:p>
        </p:txBody>
      </p:sp>
      <p:sp>
        <p:nvSpPr>
          <p:cNvPr id="3" name="Bulle ronde 2"/>
          <p:cNvSpPr/>
          <p:nvPr/>
        </p:nvSpPr>
        <p:spPr>
          <a:xfrm>
            <a:off x="355001" y="4223658"/>
            <a:ext cx="1938256" cy="928914"/>
          </a:xfrm>
          <a:prstGeom prst="wedgeEllipseCallou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fr-FR" dirty="0" smtClean="0"/>
              <a:t>Que penses-tu </a:t>
            </a:r>
            <a:r>
              <a:rPr lang="fr-FR" dirty="0"/>
              <a:t>à</a:t>
            </a:r>
            <a:r>
              <a:rPr lang="fr-FR" dirty="0" smtClean="0"/>
              <a:t> propos de ce débat</a:t>
            </a:r>
            <a:endParaRPr lang="fr-FR" dirty="0"/>
          </a:p>
        </p:txBody>
      </p:sp>
      <p:sp>
        <p:nvSpPr>
          <p:cNvPr id="4" name="Bulle ronde 3"/>
          <p:cNvSpPr/>
          <p:nvPr/>
        </p:nvSpPr>
        <p:spPr>
          <a:xfrm>
            <a:off x="8868230" y="2916630"/>
            <a:ext cx="2947534" cy="1480458"/>
          </a:xfrm>
          <a:prstGeom prst="wedgeEllipseCallout">
            <a:avLst>
              <a:gd name="adj1" fmla="val 45834"/>
              <a:gd name="adj2" fmla="val 9916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dirty="0" smtClean="0">
                <a:solidFill>
                  <a:schemeClr val="tx1"/>
                </a:solidFill>
              </a:rPr>
              <a:t>Personnellement </a:t>
            </a:r>
            <a:r>
              <a:rPr lang="fr-FR" dirty="0" smtClean="0">
                <a:solidFill>
                  <a:schemeClr val="tx1"/>
                </a:solidFill>
              </a:rPr>
              <a:t>je trouve que l homme est guide et non pas libre </a:t>
            </a:r>
            <a:endParaRPr lang="fr-FR" dirty="0">
              <a:solidFill>
                <a:schemeClr val="tx1"/>
              </a:solidFill>
            </a:endParaRPr>
          </a:p>
        </p:txBody>
      </p:sp>
    </p:spTree>
    <p:extLst>
      <p:ext uri="{BB962C8B-B14F-4D97-AF65-F5344CB8AC3E}">
        <p14:creationId xmlns:p14="http://schemas.microsoft.com/office/powerpoint/2010/main" val="225785764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145143" y="0"/>
            <a:ext cx="12192000" cy="6672262"/>
          </a:xfrm>
          <a:prstGeom prst="rect">
            <a:avLst/>
          </a:prstGeom>
        </p:spPr>
      </p:pic>
      <p:sp>
        <p:nvSpPr>
          <p:cNvPr id="3" name="Bulle ronde 2"/>
          <p:cNvSpPr/>
          <p:nvPr/>
        </p:nvSpPr>
        <p:spPr>
          <a:xfrm>
            <a:off x="1901372" y="609600"/>
            <a:ext cx="2714172" cy="1146629"/>
          </a:xfrm>
          <a:prstGeom prst="wedgeEllipseCallout">
            <a:avLst>
              <a:gd name="adj1" fmla="val -35271"/>
              <a:gd name="adj2" fmla="val 59968"/>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fr-FR" dirty="0" smtClean="0"/>
              <a:t>Pourquoi tu adoptes cet aberrant avis ?</a:t>
            </a:r>
            <a:endParaRPr lang="fr-FR" dirty="0"/>
          </a:p>
        </p:txBody>
      </p:sp>
      <p:sp>
        <p:nvSpPr>
          <p:cNvPr id="4" name="Bulle ronde 3"/>
          <p:cNvSpPr/>
          <p:nvPr/>
        </p:nvSpPr>
        <p:spPr>
          <a:xfrm>
            <a:off x="6473371" y="0"/>
            <a:ext cx="3585031" cy="2046514"/>
          </a:xfrm>
          <a:prstGeom prst="wedgeEllipseCallout">
            <a:avLst>
              <a:gd name="adj1" fmla="val 45523"/>
              <a:gd name="adj2" fmla="val 4465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dirty="0" smtClean="0">
                <a:solidFill>
                  <a:schemeClr val="tx1"/>
                </a:solidFill>
              </a:rPr>
              <a:t>Non pas </a:t>
            </a:r>
            <a:r>
              <a:rPr lang="fr-FR" dirty="0">
                <a:solidFill>
                  <a:schemeClr val="tx1"/>
                </a:solidFill>
              </a:rPr>
              <a:t>d</a:t>
            </a:r>
            <a:r>
              <a:rPr lang="fr-FR" dirty="0" smtClean="0">
                <a:solidFill>
                  <a:schemeClr val="tx1"/>
                </a:solidFill>
              </a:rPr>
              <a:t>u tout  c’est un avis qui reflète la réalité. Mais de quelle liberté tu parles as-tu choisis ton nom, ta famille, ton pays de naissance….</a:t>
            </a:r>
            <a:endParaRPr lang="fr-FR" dirty="0">
              <a:solidFill>
                <a:schemeClr val="tx1"/>
              </a:solidFill>
            </a:endParaRPr>
          </a:p>
        </p:txBody>
      </p:sp>
      <p:sp>
        <p:nvSpPr>
          <p:cNvPr id="6" name="Bulle ronde 5"/>
          <p:cNvSpPr/>
          <p:nvPr/>
        </p:nvSpPr>
        <p:spPr>
          <a:xfrm>
            <a:off x="7024914" y="3265714"/>
            <a:ext cx="3439886" cy="1712688"/>
          </a:xfrm>
          <a:prstGeom prst="wedgeEllipseCallout">
            <a:avLst>
              <a:gd name="adj1" fmla="val 41601"/>
              <a:gd name="adj2" fmla="val 72596"/>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fr-FR" dirty="0" smtClean="0"/>
              <a:t>D’après notre religion islamique on est tous guidés et soumis sous un destin qu’on ne peut pas changer.</a:t>
            </a:r>
            <a:endParaRPr lang="fr-FR" dirty="0"/>
          </a:p>
        </p:txBody>
      </p:sp>
      <p:pic>
        <p:nvPicPr>
          <p:cNvPr id="7" name="Picture 6" descr="How to Start a Podcast | Ultimate Easy Step-by-Step Guide (2023)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15544" y="291612"/>
            <a:ext cx="1153244" cy="97241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descr="How to Start a Podcast | Ultimate Easy Step-by-Step Guide (2023)f"/>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515234" y="4005817"/>
            <a:ext cx="3060378" cy="498948"/>
          </a:xfrm>
          <a:prstGeom prst="rect">
            <a:avLst/>
          </a:prstGeom>
          <a:noFill/>
          <a:extLst>
            <a:ext uri="{909E8E84-426E-40DD-AFC4-6F175D3DCCD1}">
              <a14:hiddenFill xmlns:a14="http://schemas.microsoft.com/office/drawing/2010/main">
                <a:solidFill>
                  <a:srgbClr val="FFFFFF"/>
                </a:solidFill>
              </a14:hiddenFill>
            </a:ext>
          </a:extLst>
        </p:spPr>
      </p:pic>
      <p:sp>
        <p:nvSpPr>
          <p:cNvPr id="5" name="Bulle ronde 4"/>
          <p:cNvSpPr/>
          <p:nvPr/>
        </p:nvSpPr>
        <p:spPr>
          <a:xfrm>
            <a:off x="367234" y="2946401"/>
            <a:ext cx="4136572" cy="2032001"/>
          </a:xfrm>
          <a:prstGeom prst="wedgeEllipseCallout">
            <a:avLst>
              <a:gd name="adj1" fmla="val -17058"/>
              <a:gd name="adj2" fmla="val 52685"/>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fr-FR" dirty="0" smtClean="0"/>
              <a:t>penses-tu que dieu va nous juger sur des faits dont on n’est pas responsable, cela est contradictoire avec la justesse du dieu</a:t>
            </a:r>
            <a:endParaRPr lang="fr-FR" dirty="0"/>
          </a:p>
        </p:txBody>
      </p:sp>
    </p:spTree>
    <p:extLst>
      <p:ext uri="{BB962C8B-B14F-4D97-AF65-F5344CB8AC3E}">
        <p14:creationId xmlns:p14="http://schemas.microsoft.com/office/powerpoint/2010/main" val="413356538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0" y="-76200"/>
            <a:ext cx="12192000" cy="6857999"/>
          </a:xfrm>
          <a:prstGeom prst="rect">
            <a:avLst/>
          </a:prstGeom>
        </p:spPr>
      </p:pic>
      <p:sp>
        <p:nvSpPr>
          <p:cNvPr id="3" name="Bulle ronde 2"/>
          <p:cNvSpPr/>
          <p:nvPr/>
        </p:nvSpPr>
        <p:spPr>
          <a:xfrm>
            <a:off x="1698171" y="-99463"/>
            <a:ext cx="4238171" cy="1843314"/>
          </a:xfrm>
          <a:prstGeom prst="wedgeEllipseCallout">
            <a:avLst>
              <a:gd name="adj1" fmla="val -44785"/>
              <a:gd name="adj2" fmla="val 48885"/>
            </a:avLst>
          </a:prstGeom>
        </p:spPr>
        <p:style>
          <a:lnRef idx="2">
            <a:schemeClr val="accent6"/>
          </a:lnRef>
          <a:fillRef idx="1">
            <a:schemeClr val="lt1"/>
          </a:fillRef>
          <a:effectRef idx="0">
            <a:schemeClr val="accent6"/>
          </a:effectRef>
          <a:fontRef idx="minor">
            <a:schemeClr val="dk1"/>
          </a:fontRef>
        </p:style>
        <p:txBody>
          <a:bodyPr rtlCol="0" anchor="ctr"/>
          <a:lstStyle/>
          <a:p>
            <a:r>
              <a:rPr lang="fr-FR" dirty="0" smtClean="0"/>
              <a:t>Laissons le cote religieux à part , l’homme est aussi libre politiquement car le système démocratique lui permet de faire ses choix politiques en toute liberté</a:t>
            </a:r>
            <a:endParaRPr lang="fr-FR" dirty="0"/>
          </a:p>
        </p:txBody>
      </p:sp>
      <p:sp>
        <p:nvSpPr>
          <p:cNvPr id="5" name="Bulle ronde 4"/>
          <p:cNvSpPr/>
          <p:nvPr/>
        </p:nvSpPr>
        <p:spPr>
          <a:xfrm>
            <a:off x="6734629" y="0"/>
            <a:ext cx="4064000" cy="1349828"/>
          </a:xfrm>
          <a:prstGeom prst="wedgeEllipseCallout">
            <a:avLst>
              <a:gd name="adj1" fmla="val 34262"/>
              <a:gd name="adj2" fmla="val 47053"/>
            </a:avLst>
          </a:prstGeom>
        </p:spPr>
        <p:style>
          <a:lnRef idx="2">
            <a:schemeClr val="accent6"/>
          </a:lnRef>
          <a:fillRef idx="1">
            <a:schemeClr val="lt1"/>
          </a:fillRef>
          <a:effectRef idx="0">
            <a:schemeClr val="accent6"/>
          </a:effectRef>
          <a:fontRef idx="minor">
            <a:schemeClr val="dk1"/>
          </a:fontRef>
        </p:style>
        <p:txBody>
          <a:bodyPr rtlCol="0" anchor="ctr"/>
          <a:lstStyle/>
          <a:p>
            <a:r>
              <a:rPr lang="fr-FR" dirty="0" smtClean="0"/>
              <a:t>Même en ayant l’impression de voter librement en fin de compte on est soumis au choix de la majorité</a:t>
            </a:r>
            <a:endParaRPr lang="fr-FR" dirty="0"/>
          </a:p>
        </p:txBody>
      </p:sp>
      <p:pic>
        <p:nvPicPr>
          <p:cNvPr id="8" name="Picture 6" descr="How to Start a Podcast | Ultimate Easy Step-by-Step Guide (2023)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333385" y="3563901"/>
            <a:ext cx="3602957" cy="985681"/>
          </a:xfrm>
          <a:prstGeom prst="rect">
            <a:avLst/>
          </a:prstGeom>
          <a:noFill/>
          <a:extLst>
            <a:ext uri="{909E8E84-426E-40DD-AFC4-6F175D3DCCD1}">
              <a14:hiddenFill xmlns:a14="http://schemas.microsoft.com/office/drawing/2010/main">
                <a:solidFill>
                  <a:srgbClr val="FFFFFF"/>
                </a:solidFill>
              </a14:hiddenFill>
            </a:ext>
          </a:extLst>
        </p:spPr>
      </p:pic>
      <p:sp>
        <p:nvSpPr>
          <p:cNvPr id="6" name="Bulle ronde 5"/>
          <p:cNvSpPr/>
          <p:nvPr/>
        </p:nvSpPr>
        <p:spPr>
          <a:xfrm>
            <a:off x="595086" y="3352800"/>
            <a:ext cx="3222171" cy="1407885"/>
          </a:xfrm>
          <a:prstGeom prst="wedgeEllipseCallout">
            <a:avLst>
              <a:gd name="adj1" fmla="val -25167"/>
              <a:gd name="adj2" fmla="val 68309"/>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fr-FR" dirty="0" smtClean="0"/>
              <a:t>En plus la liberté se manifeste aussi dans le cote intellectuelle, car on est libre dans nos pensées</a:t>
            </a:r>
            <a:endParaRPr lang="fr-FR" dirty="0"/>
          </a:p>
        </p:txBody>
      </p:sp>
      <p:pic>
        <p:nvPicPr>
          <p:cNvPr id="9" name="Picture 6" descr="How to Start a Podcast | Ultimate Easy Step-by-Step Guide (2023)f"/>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456509" y="3563901"/>
            <a:ext cx="2015139" cy="764984"/>
          </a:xfrm>
          <a:prstGeom prst="rect">
            <a:avLst/>
          </a:prstGeom>
          <a:noFill/>
          <a:extLst>
            <a:ext uri="{909E8E84-426E-40DD-AFC4-6F175D3DCCD1}">
              <a14:hiddenFill xmlns:a14="http://schemas.microsoft.com/office/drawing/2010/main">
                <a:solidFill>
                  <a:srgbClr val="FFFFFF"/>
                </a:solidFill>
              </a14:hiddenFill>
            </a:ext>
          </a:extLst>
        </p:spPr>
      </p:pic>
      <p:sp>
        <p:nvSpPr>
          <p:cNvPr id="7" name="Bulle ronde 6"/>
          <p:cNvSpPr/>
          <p:nvPr/>
        </p:nvSpPr>
        <p:spPr>
          <a:xfrm>
            <a:off x="7344230" y="2902857"/>
            <a:ext cx="4615542" cy="1959430"/>
          </a:xfrm>
          <a:prstGeom prst="wedgeEllipseCallout">
            <a:avLst>
              <a:gd name="adj1" fmla="val 14491"/>
              <a:gd name="adj2" fmla="val 66954"/>
            </a:avLst>
          </a:prstGeom>
        </p:spPr>
        <p:style>
          <a:lnRef idx="2">
            <a:schemeClr val="accent6"/>
          </a:lnRef>
          <a:fillRef idx="1">
            <a:schemeClr val="lt1"/>
          </a:fillRef>
          <a:effectRef idx="0">
            <a:schemeClr val="accent6"/>
          </a:effectRef>
          <a:fontRef idx="minor">
            <a:schemeClr val="dk1"/>
          </a:fontRef>
        </p:style>
        <p:txBody>
          <a:bodyPr rtlCol="0" anchor="ctr"/>
          <a:lstStyle/>
          <a:p>
            <a:r>
              <a:rPr lang="fr-FR" dirty="0" smtClean="0"/>
              <a:t>Au conraire,tu dois savoir que les gouvernements propagent une certaine idéologie dans le but de téléguider les gens et les orienter de telles sortes qu’ils ne sont plus libre dans leur pensée</a:t>
            </a:r>
            <a:endParaRPr lang="fr-FR" dirty="0"/>
          </a:p>
        </p:txBody>
      </p:sp>
    </p:spTree>
    <p:extLst>
      <p:ext uri="{BB962C8B-B14F-4D97-AF65-F5344CB8AC3E}">
        <p14:creationId xmlns:p14="http://schemas.microsoft.com/office/powerpoint/2010/main" val="404815713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0" y="0"/>
            <a:ext cx="12191999" cy="6858000"/>
          </a:xfrm>
          <a:prstGeom prst="rect">
            <a:avLst/>
          </a:prstGeom>
        </p:spPr>
      </p:pic>
      <p:sp>
        <p:nvSpPr>
          <p:cNvPr id="6" name="Bulle ronde 5"/>
          <p:cNvSpPr/>
          <p:nvPr/>
        </p:nvSpPr>
        <p:spPr>
          <a:xfrm>
            <a:off x="8193314" y="3399971"/>
            <a:ext cx="1480457" cy="856343"/>
          </a:xfrm>
          <a:prstGeom prst="wedgeEllipse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solidFill>
                  <a:schemeClr val="tx1"/>
                </a:solidFill>
              </a:rPr>
              <a:t>A bientôt</a:t>
            </a:r>
            <a:endParaRPr lang="fr-FR" dirty="0">
              <a:solidFill>
                <a:schemeClr val="tx1"/>
              </a:solidFill>
            </a:endParaRPr>
          </a:p>
        </p:txBody>
      </p:sp>
      <p:sp>
        <p:nvSpPr>
          <p:cNvPr id="7" name="Bulle ronde 6"/>
          <p:cNvSpPr/>
          <p:nvPr/>
        </p:nvSpPr>
        <p:spPr>
          <a:xfrm>
            <a:off x="2510971" y="3399971"/>
            <a:ext cx="1886857" cy="856342"/>
          </a:xfrm>
          <a:prstGeom prst="wedgeEllipseCallout">
            <a:avLst>
              <a:gd name="adj1" fmla="val 66422"/>
              <a:gd name="adj2" fmla="val 5911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solidFill>
                  <a:schemeClr val="tx1"/>
                </a:solidFill>
              </a:rPr>
              <a:t>Au revoir je te laisserais maintenant </a:t>
            </a:r>
            <a:endParaRPr lang="fr-FR" dirty="0">
              <a:solidFill>
                <a:schemeClr val="tx1"/>
              </a:solidFill>
            </a:endParaRPr>
          </a:p>
        </p:txBody>
      </p:sp>
      <p:sp>
        <p:nvSpPr>
          <p:cNvPr id="8" name="Bulle ronde 7"/>
          <p:cNvSpPr/>
          <p:nvPr/>
        </p:nvSpPr>
        <p:spPr>
          <a:xfrm>
            <a:off x="6937830" y="1"/>
            <a:ext cx="2184400" cy="1226456"/>
          </a:xfrm>
          <a:prstGeom prst="wedgeEllipseCallout">
            <a:avLst>
              <a:gd name="adj1" fmla="val 54657"/>
              <a:gd name="adj2" fmla="val 79449"/>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solidFill>
                  <a:schemeClr val="tx1"/>
                </a:solidFill>
              </a:rPr>
              <a:t>Alors chacun de nous gardera son avis.</a:t>
            </a:r>
            <a:endParaRPr lang="fr-FR" dirty="0">
              <a:solidFill>
                <a:schemeClr val="tx1"/>
              </a:solidFill>
            </a:endParaRPr>
          </a:p>
        </p:txBody>
      </p:sp>
      <p:pic>
        <p:nvPicPr>
          <p:cNvPr id="9" name="Picture 6" descr="How to Start a Podcast | Ultimate Easy Step-by-Step Guide (2023)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762197" y="162474"/>
            <a:ext cx="3060379" cy="635810"/>
          </a:xfrm>
          <a:prstGeom prst="rect">
            <a:avLst/>
          </a:prstGeom>
          <a:noFill/>
          <a:extLst>
            <a:ext uri="{909E8E84-426E-40DD-AFC4-6F175D3DCCD1}">
              <a14:hiddenFill xmlns:a14="http://schemas.microsoft.com/office/drawing/2010/main">
                <a:solidFill>
                  <a:srgbClr val="FFFFFF"/>
                </a:solidFill>
              </a14:hiddenFill>
            </a:ext>
          </a:extLst>
        </p:spPr>
      </p:pic>
      <p:sp>
        <p:nvSpPr>
          <p:cNvPr id="5" name="Bulle ronde 4"/>
          <p:cNvSpPr/>
          <p:nvPr/>
        </p:nvSpPr>
        <p:spPr>
          <a:xfrm>
            <a:off x="188686" y="1"/>
            <a:ext cx="2728685" cy="1117600"/>
          </a:xfrm>
          <a:prstGeom prst="wedgeEllipseCallout">
            <a:avLst>
              <a:gd name="adj1" fmla="val -53186"/>
              <a:gd name="adj2" fmla="val 74364"/>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fr-FR" dirty="0" smtClean="0"/>
              <a:t> Il parait que ca serait trop difficile qu’on se mettent d’accord</a:t>
            </a:r>
            <a:endParaRPr lang="fr-FR" dirty="0"/>
          </a:p>
        </p:txBody>
      </p:sp>
    </p:spTree>
    <p:extLst>
      <p:ext uri="{BB962C8B-B14F-4D97-AF65-F5344CB8AC3E}">
        <p14:creationId xmlns:p14="http://schemas.microsoft.com/office/powerpoint/2010/main" val="213187368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Blue Abstract Geometric Dynamic Shape Paper Layers Subtle Background Vector  Stock Illustration - Download Image Now - iStock"/>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7294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 name="Tableau 1"/>
          <p:cNvGraphicFramePr>
            <a:graphicFrameLocks noGrp="1"/>
          </p:cNvGraphicFramePr>
          <p:nvPr>
            <p:extLst>
              <p:ext uri="{D42A27DB-BD31-4B8C-83A1-F6EECF244321}">
                <p14:modId xmlns:p14="http://schemas.microsoft.com/office/powerpoint/2010/main" val="2245477432"/>
              </p:ext>
            </p:extLst>
          </p:nvPr>
        </p:nvGraphicFramePr>
        <p:xfrm>
          <a:off x="261256" y="348343"/>
          <a:ext cx="11713030" cy="6168571"/>
        </p:xfrm>
        <a:graphic>
          <a:graphicData uri="http://schemas.openxmlformats.org/drawingml/2006/table">
            <a:tbl>
              <a:tblPr firstRow="1" bandRow="1">
                <a:tableStyleId>{5C22544A-7EE6-4342-B048-85BDC9FD1C3A}</a:tableStyleId>
              </a:tblPr>
              <a:tblGrid>
                <a:gridCol w="5856515"/>
                <a:gridCol w="5856515"/>
              </a:tblGrid>
              <a:tr h="1761955">
                <a:tc>
                  <a:txBody>
                    <a:bodyPr/>
                    <a:lstStyle/>
                    <a:p>
                      <a:r>
                        <a:rPr lang="fr-FR" sz="3200" dirty="0" smtClean="0"/>
                        <a:t>Les arguments de ceux qui pensent que l’homme est libre </a:t>
                      </a:r>
                      <a:endParaRPr lang="fr-FR" sz="3200" dirty="0"/>
                    </a:p>
                  </a:txBody>
                  <a:tcPr/>
                </a:tc>
                <a:tc>
                  <a:txBody>
                    <a:bodyPr/>
                    <a:lstStyle/>
                    <a:p>
                      <a:r>
                        <a:rPr lang="fr-FR" sz="3200" dirty="0" smtClean="0"/>
                        <a:t>Les arguments de ceux qui pensent que l’homme est guidé</a:t>
                      </a:r>
                      <a:r>
                        <a:rPr lang="fr-FR" sz="3200" baseline="0" dirty="0" smtClean="0"/>
                        <a:t> sous une force supérieure</a:t>
                      </a:r>
                      <a:endParaRPr lang="fr-FR" sz="3200" dirty="0"/>
                    </a:p>
                  </a:txBody>
                  <a:tcPr/>
                </a:tc>
              </a:tr>
              <a:tr h="4406616">
                <a:tc>
                  <a:txBody>
                    <a:bodyPr/>
                    <a:lstStyle/>
                    <a:p>
                      <a:r>
                        <a:rPr lang="fr-FR" sz="2800" dirty="0" smtClean="0">
                          <a:sym typeface="Webdings" panose="05030102010509060703" pitchFamily="18" charset="2"/>
                        </a:rPr>
                        <a:t>La liberté du choix </a:t>
                      </a:r>
                    </a:p>
                    <a:p>
                      <a:r>
                        <a:rPr lang="fr-FR" sz="2800" dirty="0" smtClean="0">
                          <a:sym typeface="Webdings" panose="05030102010509060703" pitchFamily="18" charset="2"/>
                        </a:rPr>
                        <a:t>Dieu ne peut pas nous juger sur des faits dont on</a:t>
                      </a:r>
                      <a:r>
                        <a:rPr lang="fr-FR" sz="2800" baseline="0" dirty="0" smtClean="0">
                          <a:sym typeface="Webdings" panose="05030102010509060703" pitchFamily="18" charset="2"/>
                        </a:rPr>
                        <a:t> est pas responsable</a:t>
                      </a:r>
                    </a:p>
                    <a:p>
                      <a:r>
                        <a:rPr lang="fr-FR" sz="2800" dirty="0" smtClean="0">
                          <a:sym typeface="Webdings" panose="05030102010509060703" pitchFamily="18" charset="2"/>
                        </a:rPr>
                        <a:t>le</a:t>
                      </a:r>
                      <a:r>
                        <a:rPr lang="fr-FR" sz="2800" baseline="0" dirty="0" smtClean="0">
                          <a:sym typeface="Webdings" panose="05030102010509060703" pitchFamily="18" charset="2"/>
                        </a:rPr>
                        <a:t> système démocratique nous permet de voter librement</a:t>
                      </a:r>
                      <a:endParaRPr lang="fr-FR" sz="2800" dirty="0" smtClean="0">
                        <a:sym typeface="Webdings" panose="05030102010509060703" pitchFamily="18" charset="2"/>
                      </a:endParaRPr>
                    </a:p>
                    <a:p>
                      <a:r>
                        <a:rPr lang="fr-FR" sz="2800" dirty="0" smtClean="0">
                          <a:sym typeface="Webdings" panose="05030102010509060703" pitchFamily="18" charset="2"/>
                        </a:rPr>
                        <a:t>on est libre dans</a:t>
                      </a:r>
                      <a:r>
                        <a:rPr lang="fr-FR" sz="2800" baseline="0" dirty="0" smtClean="0">
                          <a:sym typeface="Webdings" panose="05030102010509060703" pitchFamily="18" charset="2"/>
                        </a:rPr>
                        <a:t> nos pensées</a:t>
                      </a:r>
                      <a:endParaRPr lang="fr-FR" sz="2800" dirty="0" smtClean="0">
                        <a:sym typeface="Webdings" panose="05030102010509060703" pitchFamily="18" charset="2"/>
                      </a:endParaRPr>
                    </a:p>
                  </a:txBody>
                  <a:tcPr/>
                </a:tc>
                <a:tc>
                  <a:txBody>
                    <a:bodyPr/>
                    <a:lstStyle/>
                    <a:p>
                      <a:r>
                        <a:rPr lang="fr-FR" sz="2800" dirty="0" smtClean="0">
                          <a:sym typeface="Webdings" panose="05030102010509060703" pitchFamily="18" charset="2"/>
                        </a:rPr>
                        <a:t>on n’a pas choisit</a:t>
                      </a:r>
                      <a:r>
                        <a:rPr lang="fr-FR" sz="2800" baseline="0" dirty="0" smtClean="0">
                          <a:sym typeface="Webdings" panose="05030102010509060703" pitchFamily="18" charset="2"/>
                        </a:rPr>
                        <a:t> ni notre nom ni notre pays ni notre famille ni….ni…..</a:t>
                      </a:r>
                      <a:endParaRPr lang="fr-FR" sz="2800" dirty="0" smtClean="0">
                        <a:sym typeface="Webdings" panose="05030102010509060703" pitchFamily="18" charset="2"/>
                      </a:endParaRPr>
                    </a:p>
                    <a:p>
                      <a:r>
                        <a:rPr lang="fr-FR" sz="2800" dirty="0" smtClean="0">
                          <a:sym typeface="Webdings" panose="05030102010509060703" pitchFamily="18" charset="2"/>
                        </a:rPr>
                        <a:t>on est soumis au destin</a:t>
                      </a:r>
                    </a:p>
                    <a:p>
                      <a:r>
                        <a:rPr lang="fr-FR" sz="2800" dirty="0" smtClean="0">
                          <a:sym typeface="Webdings" panose="05030102010509060703" pitchFamily="18" charset="2"/>
                        </a:rPr>
                        <a:t>on est soumis sous le choix politique de la majorité</a:t>
                      </a:r>
                    </a:p>
                    <a:p>
                      <a:r>
                        <a:rPr lang="fr-FR" sz="2800" dirty="0" smtClean="0">
                          <a:sym typeface="Webdings" panose="05030102010509060703" pitchFamily="18" charset="2"/>
                        </a:rPr>
                        <a:t>on est soumis</a:t>
                      </a:r>
                      <a:r>
                        <a:rPr lang="fr-FR" sz="2800" baseline="0" dirty="0" smtClean="0">
                          <a:sym typeface="Webdings" panose="05030102010509060703" pitchFamily="18" charset="2"/>
                        </a:rPr>
                        <a:t> a une idéologie qui nous guide et nous oriente intellectuellement</a:t>
                      </a:r>
                      <a:endParaRPr lang="fr-FR" sz="2800" dirty="0" smtClean="0">
                        <a:sym typeface="Webdings" panose="05030102010509060703" pitchFamily="18" charset="2"/>
                      </a:endParaRPr>
                    </a:p>
                    <a:p>
                      <a:endParaRPr lang="fr-FR" dirty="0"/>
                    </a:p>
                  </a:txBody>
                  <a:tcPr/>
                </a:tc>
              </a:tr>
            </a:tbl>
          </a:graphicData>
        </a:graphic>
      </p:graphicFrame>
    </p:spTree>
    <p:extLst>
      <p:ext uri="{BB962C8B-B14F-4D97-AF65-F5344CB8AC3E}">
        <p14:creationId xmlns:p14="http://schemas.microsoft.com/office/powerpoint/2010/main" val="58447629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Neon yellow banner on a wall | premium image by rawpixel.com / nam | Black  background wallpaper, Iphone background images, Ne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9829"/>
            <a:ext cx="12192000" cy="7272338"/>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0" y="6725186"/>
            <a:ext cx="1582057" cy="3556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ln w="0"/>
              <a:solidFill>
                <a:schemeClr val="tx1"/>
              </a:solidFill>
              <a:effectLst>
                <a:outerShdw blurRad="38100" dist="19050" dir="2700000" algn="tl" rotWithShape="0">
                  <a:schemeClr val="dk1">
                    <a:alpha val="40000"/>
                  </a:schemeClr>
                </a:outerShdw>
              </a:effectLst>
            </a:endParaRPr>
          </a:p>
        </p:txBody>
      </p:sp>
      <p:sp>
        <p:nvSpPr>
          <p:cNvPr id="5" name="Rectangle 4"/>
          <p:cNvSpPr/>
          <p:nvPr/>
        </p:nvSpPr>
        <p:spPr>
          <a:xfrm>
            <a:off x="2931885" y="2436454"/>
            <a:ext cx="6328229" cy="2585323"/>
          </a:xfrm>
          <a:prstGeom prst="rect">
            <a:avLst/>
          </a:prstGeom>
        </p:spPr>
        <p:txBody>
          <a:bodyPr wrap="square">
            <a:spAutoFit/>
          </a:bodyPr>
          <a:lstStyle/>
          <a:p>
            <a:pPr algn="ctr"/>
            <a:r>
              <a:rPr lang="fr-FR" sz="5400" dirty="0">
                <a:solidFill>
                  <a:schemeClr val="bg1"/>
                </a:solidFill>
                <a:latin typeface="Pristina" panose="03060402040406080204" pitchFamily="66" charset="0"/>
              </a:rPr>
              <a:t>LA RELATION D’ANTIGONE AVEC NOTRE SUJET </a:t>
            </a:r>
            <a:endParaRPr lang="fr-FR" sz="5400" dirty="0">
              <a:latin typeface="Pristina" panose="03060402040406080204" pitchFamily="66" charset="0"/>
            </a:endParaRPr>
          </a:p>
        </p:txBody>
      </p:sp>
    </p:spTree>
    <p:extLst>
      <p:ext uri="{BB962C8B-B14F-4D97-AF65-F5344CB8AC3E}">
        <p14:creationId xmlns:p14="http://schemas.microsoft.com/office/powerpoint/2010/main" val="100161067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p:cNvPicPr>
            <a:picLocks noChangeAspect="1"/>
          </p:cNvPicPr>
          <p:nvPr/>
        </p:nvPicPr>
        <p:blipFill>
          <a:blip r:embed="rId2"/>
          <a:stretch>
            <a:fillRect/>
          </a:stretch>
        </p:blipFill>
        <p:spPr>
          <a:xfrm>
            <a:off x="0" y="0"/>
            <a:ext cx="12192000" cy="6991350"/>
          </a:xfrm>
          <a:prstGeom prst="rect">
            <a:avLst/>
          </a:prstGeom>
        </p:spPr>
      </p:pic>
    </p:spTree>
    <p:extLst>
      <p:ext uri="{BB962C8B-B14F-4D97-AF65-F5344CB8AC3E}">
        <p14:creationId xmlns:p14="http://schemas.microsoft.com/office/powerpoint/2010/main" val="153146382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8" descr="green neon full frame on dark: stockbeeldmateriaal en -video's  (rechtenvrij) 23722312 | Shutterstock"/>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ntigone - Jean Anouilh - theatre-contemporain.ne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00685" y="771404"/>
            <a:ext cx="4122057" cy="5315191"/>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à coins arrondis 2"/>
          <p:cNvSpPr/>
          <p:nvPr/>
        </p:nvSpPr>
        <p:spPr>
          <a:xfrm>
            <a:off x="1248229" y="928913"/>
            <a:ext cx="5471885" cy="5138057"/>
          </a:xfrm>
          <a:prstGeom prst="roundRect">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ZoneTexte 3"/>
          <p:cNvSpPr txBox="1"/>
          <p:nvPr/>
        </p:nvSpPr>
        <p:spPr>
          <a:xfrm>
            <a:off x="1248228" y="1997838"/>
            <a:ext cx="5471885" cy="2862322"/>
          </a:xfrm>
          <a:prstGeom prst="rect">
            <a:avLst/>
          </a:prstGeom>
          <a:noFill/>
        </p:spPr>
        <p:txBody>
          <a:bodyPr wrap="square" rtlCol="0">
            <a:spAutoFit/>
          </a:bodyPr>
          <a:lstStyle/>
          <a:p>
            <a:pPr algn="ctr"/>
            <a:r>
              <a:rPr lang="fr-FR" sz="6000" dirty="0" smtClean="0">
                <a:solidFill>
                  <a:schemeClr val="bg1"/>
                </a:solidFill>
                <a:latin typeface="Bernard MT Condensed" panose="02050806060905020404" pitchFamily="18" charset="0"/>
              </a:rPr>
              <a:t>ANTIGONE, EST-ELLE LIBRE OU GUIDEE?</a:t>
            </a:r>
            <a:endParaRPr lang="fr-FR" sz="6000" dirty="0">
              <a:solidFill>
                <a:schemeClr val="bg1"/>
              </a:solidFill>
              <a:latin typeface="Bernard MT Condensed" panose="02050806060905020404" pitchFamily="18" charset="0"/>
            </a:endParaRPr>
          </a:p>
        </p:txBody>
      </p:sp>
    </p:spTree>
    <p:extLst>
      <p:ext uri="{BB962C8B-B14F-4D97-AF65-F5344CB8AC3E}">
        <p14:creationId xmlns:p14="http://schemas.microsoft.com/office/powerpoint/2010/main" val="13171105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8" descr="green neon full frame on dark: stockbeeldmateriaal en -video's  (rechtenvrij) 23722312 | Shutterstock"/>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Antigone - Poche - Jean Anouilh - Achat Livre | fnac"/>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08330" y="468085"/>
            <a:ext cx="6175340" cy="5921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705321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Plinth Pictures | Download Free Images on Unsplash"/>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12192000" cy="6857999"/>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p:cNvSpPr txBox="1"/>
          <p:nvPr/>
        </p:nvSpPr>
        <p:spPr>
          <a:xfrm>
            <a:off x="3214914" y="2554514"/>
            <a:ext cx="5558972" cy="1015663"/>
          </a:xfrm>
          <a:prstGeom prst="rect">
            <a:avLst/>
          </a:prstGeom>
          <a:noFill/>
        </p:spPr>
        <p:txBody>
          <a:bodyPr wrap="square" rtlCol="0">
            <a:spAutoFit/>
          </a:bodyPr>
          <a:lstStyle/>
          <a:p>
            <a:pPr algn="ctr"/>
            <a:r>
              <a:rPr lang="fr-FR" sz="6000" dirty="0" smtClean="0">
                <a:solidFill>
                  <a:schemeClr val="bg1"/>
                </a:solidFill>
                <a:latin typeface="Arial Rounded MT Bold" panose="020F0704030504030204" pitchFamily="34" charset="0"/>
              </a:rPr>
              <a:t>CONCLUSION</a:t>
            </a:r>
            <a:endParaRPr lang="fr-FR" sz="6000" dirty="0">
              <a:solidFill>
                <a:schemeClr val="bg1"/>
              </a:solidFill>
              <a:latin typeface="Arial Rounded MT Bold" panose="020F0704030504030204" pitchFamily="34" charset="0"/>
            </a:endParaRPr>
          </a:p>
        </p:txBody>
      </p:sp>
    </p:spTree>
    <p:extLst>
      <p:ext uri="{BB962C8B-B14F-4D97-AF65-F5344CB8AC3E}">
        <p14:creationId xmlns:p14="http://schemas.microsoft.com/office/powerpoint/2010/main" val="274319708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Background Images - Free Download on Freepik"/>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p:cNvSpPr txBox="1"/>
          <p:nvPr/>
        </p:nvSpPr>
        <p:spPr>
          <a:xfrm>
            <a:off x="957943" y="920621"/>
            <a:ext cx="10276114" cy="5016758"/>
          </a:xfrm>
          <a:prstGeom prst="rect">
            <a:avLst/>
          </a:prstGeom>
          <a:noFill/>
        </p:spPr>
        <p:txBody>
          <a:bodyPr wrap="square" rtlCol="0">
            <a:spAutoFit/>
          </a:bodyPr>
          <a:lstStyle/>
          <a:p>
            <a:pPr algn="ctr"/>
            <a:r>
              <a:rPr lang="fr-FR" sz="3200" dirty="0" smtClean="0">
                <a:solidFill>
                  <a:schemeClr val="bg1"/>
                </a:solidFill>
              </a:rPr>
              <a:t>ET POUR CONCLURE LES AVIS SONT DIFFRERENTS ENTRE CEUX QUI PENSENT QUE L’HOMME EST LIBRE ET CEUX QUI VOIENT QUE L’HOMME EST GUIDEE SOUS UNE FORCE SUPERIEURE ET CHACUN DEFEND SON POINT DE VUE AVEC FORCE .AINSI QUE L’IMPORTANCE DE CE SUJET RESIDE DANS LE FAIT QUE LES OPINIONS VARIENT D’UNE PERSONNE A UNE AUTRE</a:t>
            </a:r>
          </a:p>
          <a:p>
            <a:pPr algn="ctr"/>
            <a:endParaRPr lang="fr-FR" sz="3200" dirty="0">
              <a:solidFill>
                <a:schemeClr val="bg1"/>
              </a:solidFill>
            </a:endParaRPr>
          </a:p>
          <a:p>
            <a:pPr algn="ctr"/>
            <a:r>
              <a:rPr lang="fr-FR" sz="3200" b="1" i="1" dirty="0" smtClean="0">
                <a:solidFill>
                  <a:srgbClr val="C00000"/>
                </a:solidFill>
                <a:latin typeface="Bookman Old Style" panose="02050604050505020204" pitchFamily="18" charset="0"/>
              </a:rPr>
              <a:t>ALORS QUE PENSEZ-VOUS DE CE SUJET?</a:t>
            </a:r>
          </a:p>
          <a:p>
            <a:pPr algn="ctr"/>
            <a:endParaRPr lang="fr-FR" sz="3200" dirty="0">
              <a:solidFill>
                <a:schemeClr val="bg1"/>
              </a:solidFill>
            </a:endParaRPr>
          </a:p>
        </p:txBody>
      </p:sp>
    </p:spTree>
    <p:extLst>
      <p:ext uri="{BB962C8B-B14F-4D97-AF65-F5344CB8AC3E}">
        <p14:creationId xmlns:p14="http://schemas.microsoft.com/office/powerpoint/2010/main" val="112172605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descr="Merci De Ou Pour Votre Atten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600" y="1"/>
            <a:ext cx="122936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26480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Plinth Pictures | Download Free Images on Unsplash"/>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7999"/>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à coins arrondis 3"/>
          <p:cNvSpPr/>
          <p:nvPr/>
        </p:nvSpPr>
        <p:spPr>
          <a:xfrm>
            <a:off x="1009650" y="1104899"/>
            <a:ext cx="10172700" cy="23241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8000" dirty="0" smtClean="0">
                <a:latin typeface="Aldhabi" panose="01000000000000000000" pitchFamily="2" charset="-78"/>
                <a:cs typeface="Aldhabi" panose="01000000000000000000" pitchFamily="2" charset="-78"/>
              </a:rPr>
              <a:t>L’HOMME EST-IL LIBRE OU GUIDE PAR UNE FORCE SUPERIEURE </a:t>
            </a:r>
            <a:r>
              <a:rPr lang="fr-FR" sz="9600" dirty="0" smtClean="0">
                <a:latin typeface="Aldhabi" panose="01000000000000000000" pitchFamily="2" charset="-78"/>
                <a:cs typeface="Aldhabi" panose="01000000000000000000" pitchFamily="2" charset="-78"/>
              </a:rPr>
              <a:t>?</a:t>
            </a:r>
            <a:endParaRPr lang="fr-FR" sz="8000" dirty="0">
              <a:latin typeface="Aldhabi" panose="01000000000000000000" pitchFamily="2" charset="-78"/>
              <a:cs typeface="Aldhabi" panose="01000000000000000000" pitchFamily="2" charset="-78"/>
            </a:endParaRPr>
          </a:p>
        </p:txBody>
      </p:sp>
    </p:spTree>
    <p:extLst>
      <p:ext uri="{BB962C8B-B14F-4D97-AF65-F5344CB8AC3E}">
        <p14:creationId xmlns:p14="http://schemas.microsoft.com/office/powerpoint/2010/main" val="67466010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4" name="Picture 8" descr="Background Vectoriel Gratuit - (4 272 696 téléchargements gratuit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ZoneTexte 4"/>
          <p:cNvSpPr txBox="1"/>
          <p:nvPr/>
        </p:nvSpPr>
        <p:spPr>
          <a:xfrm>
            <a:off x="4591050" y="0"/>
            <a:ext cx="5276850" cy="1323439"/>
          </a:xfrm>
          <a:prstGeom prst="rect">
            <a:avLst/>
          </a:prstGeom>
          <a:noFill/>
        </p:spPr>
        <p:txBody>
          <a:bodyPr wrap="square" rtlCol="0">
            <a:spAutoFit/>
          </a:bodyPr>
          <a:lstStyle/>
          <a:p>
            <a:pPr algn="ctr"/>
            <a:r>
              <a:rPr lang="fr-FR" sz="8000" b="1" i="1" dirty="0" smtClean="0">
                <a:solidFill>
                  <a:schemeClr val="bg1"/>
                </a:solidFill>
                <a:effectLst>
                  <a:outerShdw blurRad="38100" dist="38100" dir="2700000" algn="tl">
                    <a:srgbClr val="000000">
                      <a:alpha val="43137"/>
                    </a:srgbClr>
                  </a:outerShdw>
                </a:effectLst>
                <a:latin typeface="Algerian" panose="04020705040A02060702" pitchFamily="82" charset="0"/>
              </a:rPr>
              <a:t>PLAN</a:t>
            </a:r>
            <a:endParaRPr lang="fr-FR" sz="8000" b="1" i="1" dirty="0">
              <a:solidFill>
                <a:schemeClr val="bg1"/>
              </a:solidFill>
              <a:effectLst>
                <a:outerShdw blurRad="38100" dist="38100" dir="2700000" algn="tl">
                  <a:srgbClr val="000000">
                    <a:alpha val="43137"/>
                  </a:srgbClr>
                </a:outerShdw>
              </a:effectLst>
              <a:latin typeface="Algerian" panose="04020705040A02060702" pitchFamily="82" charset="0"/>
            </a:endParaRPr>
          </a:p>
        </p:txBody>
      </p:sp>
      <p:sp>
        <p:nvSpPr>
          <p:cNvPr id="7" name="ZoneTexte 6"/>
          <p:cNvSpPr txBox="1"/>
          <p:nvPr/>
        </p:nvSpPr>
        <p:spPr>
          <a:xfrm>
            <a:off x="552450" y="1997094"/>
            <a:ext cx="11296650" cy="4462760"/>
          </a:xfrm>
          <a:prstGeom prst="rect">
            <a:avLst/>
          </a:prstGeom>
          <a:noFill/>
        </p:spPr>
        <p:txBody>
          <a:bodyPr wrap="square" rtlCol="0">
            <a:spAutoFit/>
          </a:bodyPr>
          <a:lstStyle/>
          <a:p>
            <a:r>
              <a:rPr lang="fr-FR" sz="3200" dirty="0" smtClean="0"/>
              <a:t>                               </a:t>
            </a:r>
            <a:r>
              <a:rPr lang="fr-FR" sz="2800" dirty="0" smtClean="0">
                <a:solidFill>
                  <a:schemeClr val="bg1"/>
                </a:solidFill>
              </a:rPr>
              <a:t>I) INTRODUCTION</a:t>
            </a:r>
          </a:p>
          <a:p>
            <a:endParaRPr lang="fr-FR" sz="2800" dirty="0" smtClean="0">
              <a:solidFill>
                <a:schemeClr val="bg1"/>
              </a:solidFill>
            </a:endParaRPr>
          </a:p>
          <a:p>
            <a:r>
              <a:rPr lang="fr-FR" sz="2800" dirty="0" smtClean="0">
                <a:solidFill>
                  <a:schemeClr val="bg1"/>
                </a:solidFill>
              </a:rPr>
              <a:t>                         II) LES ARGUMENTS QUI AFFIRMENT QUE L’HOMME EST  LIBRE</a:t>
            </a:r>
          </a:p>
          <a:p>
            <a:endParaRPr lang="fr-FR" sz="2800" dirty="0" smtClean="0">
              <a:solidFill>
                <a:schemeClr val="bg1"/>
              </a:solidFill>
            </a:endParaRPr>
          </a:p>
          <a:p>
            <a:r>
              <a:rPr lang="fr-FR" sz="2800" dirty="0" smtClean="0">
                <a:solidFill>
                  <a:schemeClr val="bg1"/>
                </a:solidFill>
              </a:rPr>
              <a:t>                  III) LES ARGUMENTS QUI AFFIRMENT QUE L’HOMME EST GUIDEE</a:t>
            </a:r>
          </a:p>
          <a:p>
            <a:endParaRPr lang="fr-FR" sz="2800" dirty="0">
              <a:solidFill>
                <a:schemeClr val="bg1"/>
              </a:solidFill>
            </a:endParaRPr>
          </a:p>
          <a:p>
            <a:r>
              <a:rPr lang="fr-FR" sz="2800" dirty="0">
                <a:solidFill>
                  <a:schemeClr val="bg1"/>
                </a:solidFill>
              </a:rPr>
              <a:t> </a:t>
            </a:r>
            <a:r>
              <a:rPr lang="fr-FR" sz="2800" dirty="0" smtClean="0">
                <a:solidFill>
                  <a:schemeClr val="bg1"/>
                </a:solidFill>
              </a:rPr>
              <a:t>            IV) LA RELATION D’ANTIGONE AVEC NOTRE SUJET </a:t>
            </a:r>
          </a:p>
          <a:p>
            <a:endParaRPr lang="fr-FR" sz="2800" dirty="0" smtClean="0">
              <a:solidFill>
                <a:schemeClr val="bg1"/>
              </a:solidFill>
            </a:endParaRPr>
          </a:p>
          <a:p>
            <a:r>
              <a:rPr lang="fr-FR" sz="2800" dirty="0">
                <a:solidFill>
                  <a:schemeClr val="bg1"/>
                </a:solidFill>
              </a:rPr>
              <a:t> </a:t>
            </a:r>
            <a:r>
              <a:rPr lang="fr-FR" sz="2800" dirty="0" smtClean="0">
                <a:solidFill>
                  <a:schemeClr val="bg1"/>
                </a:solidFill>
              </a:rPr>
              <a:t>        V) CONCLUSION</a:t>
            </a:r>
          </a:p>
          <a:p>
            <a:endParaRPr lang="fr-FR" sz="2800" dirty="0"/>
          </a:p>
        </p:txBody>
      </p:sp>
    </p:spTree>
    <p:extLst>
      <p:ext uri="{BB962C8B-B14F-4D97-AF65-F5344CB8AC3E}">
        <p14:creationId xmlns:p14="http://schemas.microsoft.com/office/powerpoint/2010/main" val="20687503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wipe(down)">
                                      <p:cBhvr>
                                        <p:cTn id="7" dur="580">
                                          <p:stCondLst>
                                            <p:cond delay="0"/>
                                          </p:stCondLst>
                                        </p:cTn>
                                        <p:tgtEl>
                                          <p:spTgt spid="7">
                                            <p:txEl>
                                              <p:pRg st="0" end="0"/>
                                            </p:txEl>
                                          </p:spTgt>
                                        </p:tgtEl>
                                      </p:cBhvr>
                                    </p:animEffect>
                                    <p:anim calcmode="lin" valueType="num">
                                      <p:cBhvr>
                                        <p:cTn id="8" dur="1822" tmFilter="0,0; 0.14,0.36; 0.43,0.73; 0.71,0.91; 1.0,1.0">
                                          <p:stCondLst>
                                            <p:cond delay="0"/>
                                          </p:stCondLst>
                                        </p:cTn>
                                        <p:tgtEl>
                                          <p:spTgt spid="7">
                                            <p:txEl>
                                              <p:pRg st="0" end="0"/>
                                            </p:txEl>
                                          </p:spTgt>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7">
                                            <p:txEl>
                                              <p:pRg st="0" end="0"/>
                                            </p:txEl>
                                          </p:spTgt>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7">
                                            <p:txEl>
                                              <p:pRg st="0" end="0"/>
                                            </p:txEl>
                                          </p:spTgt>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7">
                                            <p:txEl>
                                              <p:pRg st="0" end="0"/>
                                            </p:txEl>
                                          </p:spTgt>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7">
                                            <p:txEl>
                                              <p:pRg st="0" end="0"/>
                                            </p:txEl>
                                          </p:spTgt>
                                        </p:tgtEl>
                                        <p:attrNameLst>
                                          <p:attrName>ppt_y</p:attrName>
                                        </p:attrNameLst>
                                      </p:cBhvr>
                                      <p:tavLst>
                                        <p:tav tm="0" fmla="#ppt_y-sin(pi*$)/81">
                                          <p:val>
                                            <p:fltVal val="0"/>
                                          </p:val>
                                        </p:tav>
                                        <p:tav tm="100000">
                                          <p:val>
                                            <p:fltVal val="1"/>
                                          </p:val>
                                        </p:tav>
                                      </p:tavLst>
                                    </p:anim>
                                    <p:animScale>
                                      <p:cBhvr>
                                        <p:cTn id="13" dur="26">
                                          <p:stCondLst>
                                            <p:cond delay="650"/>
                                          </p:stCondLst>
                                        </p:cTn>
                                        <p:tgtEl>
                                          <p:spTgt spid="7">
                                            <p:txEl>
                                              <p:pRg st="0" end="0"/>
                                            </p:txEl>
                                          </p:spTgt>
                                        </p:tgtEl>
                                      </p:cBhvr>
                                      <p:to x="100000" y="60000"/>
                                    </p:animScale>
                                    <p:animScale>
                                      <p:cBhvr>
                                        <p:cTn id="14" dur="166" decel="50000">
                                          <p:stCondLst>
                                            <p:cond delay="676"/>
                                          </p:stCondLst>
                                        </p:cTn>
                                        <p:tgtEl>
                                          <p:spTgt spid="7">
                                            <p:txEl>
                                              <p:pRg st="0" end="0"/>
                                            </p:txEl>
                                          </p:spTgt>
                                        </p:tgtEl>
                                      </p:cBhvr>
                                      <p:to x="100000" y="100000"/>
                                    </p:animScale>
                                    <p:animScale>
                                      <p:cBhvr>
                                        <p:cTn id="15" dur="26">
                                          <p:stCondLst>
                                            <p:cond delay="1312"/>
                                          </p:stCondLst>
                                        </p:cTn>
                                        <p:tgtEl>
                                          <p:spTgt spid="7">
                                            <p:txEl>
                                              <p:pRg st="0" end="0"/>
                                            </p:txEl>
                                          </p:spTgt>
                                        </p:tgtEl>
                                      </p:cBhvr>
                                      <p:to x="100000" y="80000"/>
                                    </p:animScale>
                                    <p:animScale>
                                      <p:cBhvr>
                                        <p:cTn id="16" dur="166" decel="50000">
                                          <p:stCondLst>
                                            <p:cond delay="1338"/>
                                          </p:stCondLst>
                                        </p:cTn>
                                        <p:tgtEl>
                                          <p:spTgt spid="7">
                                            <p:txEl>
                                              <p:pRg st="0" end="0"/>
                                            </p:txEl>
                                          </p:spTgt>
                                        </p:tgtEl>
                                      </p:cBhvr>
                                      <p:to x="100000" y="100000"/>
                                    </p:animScale>
                                    <p:animScale>
                                      <p:cBhvr>
                                        <p:cTn id="17" dur="26">
                                          <p:stCondLst>
                                            <p:cond delay="1642"/>
                                          </p:stCondLst>
                                        </p:cTn>
                                        <p:tgtEl>
                                          <p:spTgt spid="7">
                                            <p:txEl>
                                              <p:pRg st="0" end="0"/>
                                            </p:txEl>
                                          </p:spTgt>
                                        </p:tgtEl>
                                      </p:cBhvr>
                                      <p:to x="100000" y="90000"/>
                                    </p:animScale>
                                    <p:animScale>
                                      <p:cBhvr>
                                        <p:cTn id="18" dur="166" decel="50000">
                                          <p:stCondLst>
                                            <p:cond delay="1668"/>
                                          </p:stCondLst>
                                        </p:cTn>
                                        <p:tgtEl>
                                          <p:spTgt spid="7">
                                            <p:txEl>
                                              <p:pRg st="0" end="0"/>
                                            </p:txEl>
                                          </p:spTgt>
                                        </p:tgtEl>
                                      </p:cBhvr>
                                      <p:to x="100000" y="100000"/>
                                    </p:animScale>
                                    <p:animScale>
                                      <p:cBhvr>
                                        <p:cTn id="19" dur="26">
                                          <p:stCondLst>
                                            <p:cond delay="1808"/>
                                          </p:stCondLst>
                                        </p:cTn>
                                        <p:tgtEl>
                                          <p:spTgt spid="7">
                                            <p:txEl>
                                              <p:pRg st="0" end="0"/>
                                            </p:txEl>
                                          </p:spTgt>
                                        </p:tgtEl>
                                      </p:cBhvr>
                                      <p:to x="100000" y="95000"/>
                                    </p:animScale>
                                    <p:animScale>
                                      <p:cBhvr>
                                        <p:cTn id="20" dur="166" decel="50000">
                                          <p:stCondLst>
                                            <p:cond delay="1834"/>
                                          </p:stCondLst>
                                        </p:cTn>
                                        <p:tgtEl>
                                          <p:spTgt spid="7">
                                            <p:txEl>
                                              <p:pRg st="0" end="0"/>
                                            </p:txEl>
                                          </p:spTgt>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6" presetClass="entr" presetSubtype="0" fill="hold" nodeType="clickEffect">
                                  <p:stCondLst>
                                    <p:cond delay="0"/>
                                  </p:stCondLst>
                                  <p:childTnLst>
                                    <p:set>
                                      <p:cBhvr>
                                        <p:cTn id="24" dur="1" fill="hold">
                                          <p:stCondLst>
                                            <p:cond delay="0"/>
                                          </p:stCondLst>
                                        </p:cTn>
                                        <p:tgtEl>
                                          <p:spTgt spid="7">
                                            <p:txEl>
                                              <p:pRg st="2" end="2"/>
                                            </p:txEl>
                                          </p:spTgt>
                                        </p:tgtEl>
                                        <p:attrNameLst>
                                          <p:attrName>style.visibility</p:attrName>
                                        </p:attrNameLst>
                                      </p:cBhvr>
                                      <p:to>
                                        <p:strVal val="visible"/>
                                      </p:to>
                                    </p:set>
                                    <p:animEffect transition="in" filter="wipe(down)">
                                      <p:cBhvr>
                                        <p:cTn id="25" dur="580">
                                          <p:stCondLst>
                                            <p:cond delay="0"/>
                                          </p:stCondLst>
                                        </p:cTn>
                                        <p:tgtEl>
                                          <p:spTgt spid="7">
                                            <p:txEl>
                                              <p:pRg st="2" end="2"/>
                                            </p:txEl>
                                          </p:spTgt>
                                        </p:tgtEl>
                                      </p:cBhvr>
                                    </p:animEffect>
                                    <p:anim calcmode="lin" valueType="num">
                                      <p:cBhvr>
                                        <p:cTn id="26" dur="1822" tmFilter="0,0; 0.14,0.36; 0.43,0.73; 0.71,0.91; 1.0,1.0">
                                          <p:stCondLst>
                                            <p:cond delay="0"/>
                                          </p:stCondLst>
                                        </p:cTn>
                                        <p:tgtEl>
                                          <p:spTgt spid="7">
                                            <p:txEl>
                                              <p:pRg st="2" end="2"/>
                                            </p:txEl>
                                          </p:spTgt>
                                        </p:tgtEl>
                                        <p:attrNameLst>
                                          <p:attrName>ppt_x</p:attrName>
                                        </p:attrNameLst>
                                      </p:cBhvr>
                                      <p:tavLst>
                                        <p:tav tm="0">
                                          <p:val>
                                            <p:strVal val="#ppt_x-0.25"/>
                                          </p:val>
                                        </p:tav>
                                        <p:tav tm="100000">
                                          <p:val>
                                            <p:strVal val="#ppt_x"/>
                                          </p:val>
                                        </p:tav>
                                      </p:tavLst>
                                    </p:anim>
                                    <p:anim calcmode="lin" valueType="num">
                                      <p:cBhvr>
                                        <p:cTn id="27" dur="664" tmFilter="0.0,0.0; 0.25,0.07; 0.50,0.2; 0.75,0.467; 1.0,1.0">
                                          <p:stCondLst>
                                            <p:cond delay="0"/>
                                          </p:stCondLst>
                                        </p:cTn>
                                        <p:tgtEl>
                                          <p:spTgt spid="7">
                                            <p:txEl>
                                              <p:pRg st="2" end="2"/>
                                            </p:txEl>
                                          </p:spTgt>
                                        </p:tgtEl>
                                        <p:attrNameLst>
                                          <p:attrName>ppt_y</p:attrName>
                                        </p:attrNameLst>
                                      </p:cBhvr>
                                      <p:tavLst>
                                        <p:tav tm="0" fmla="#ppt_y-sin(pi*$)/3">
                                          <p:val>
                                            <p:fltVal val="0.5"/>
                                          </p:val>
                                        </p:tav>
                                        <p:tav tm="100000">
                                          <p:val>
                                            <p:fltVal val="1"/>
                                          </p:val>
                                        </p:tav>
                                      </p:tavLst>
                                    </p:anim>
                                    <p:anim calcmode="lin" valueType="num">
                                      <p:cBhvr>
                                        <p:cTn id="28" dur="664" tmFilter="0, 0; 0.125,0.2665; 0.25,0.4; 0.375,0.465; 0.5,0.5;  0.625,0.535; 0.75,0.6; 0.875,0.7335; 1,1">
                                          <p:stCondLst>
                                            <p:cond delay="664"/>
                                          </p:stCondLst>
                                        </p:cTn>
                                        <p:tgtEl>
                                          <p:spTgt spid="7">
                                            <p:txEl>
                                              <p:pRg st="2" end="2"/>
                                            </p:txEl>
                                          </p:spTgt>
                                        </p:tgtEl>
                                        <p:attrNameLst>
                                          <p:attrName>ppt_y</p:attrName>
                                        </p:attrNameLst>
                                      </p:cBhvr>
                                      <p:tavLst>
                                        <p:tav tm="0" fmla="#ppt_y-sin(pi*$)/9">
                                          <p:val>
                                            <p:fltVal val="0"/>
                                          </p:val>
                                        </p:tav>
                                        <p:tav tm="100000">
                                          <p:val>
                                            <p:fltVal val="1"/>
                                          </p:val>
                                        </p:tav>
                                      </p:tavLst>
                                    </p:anim>
                                    <p:anim calcmode="lin" valueType="num">
                                      <p:cBhvr>
                                        <p:cTn id="29" dur="332" tmFilter="0, 0; 0.125,0.2665; 0.25,0.4; 0.375,0.465; 0.5,0.5;  0.625,0.535; 0.75,0.6; 0.875,0.7335; 1,1">
                                          <p:stCondLst>
                                            <p:cond delay="1324"/>
                                          </p:stCondLst>
                                        </p:cTn>
                                        <p:tgtEl>
                                          <p:spTgt spid="7">
                                            <p:txEl>
                                              <p:pRg st="2" end="2"/>
                                            </p:txEl>
                                          </p:spTgt>
                                        </p:tgtEl>
                                        <p:attrNameLst>
                                          <p:attrName>ppt_y</p:attrName>
                                        </p:attrNameLst>
                                      </p:cBhvr>
                                      <p:tavLst>
                                        <p:tav tm="0" fmla="#ppt_y-sin(pi*$)/27">
                                          <p:val>
                                            <p:fltVal val="0"/>
                                          </p:val>
                                        </p:tav>
                                        <p:tav tm="100000">
                                          <p:val>
                                            <p:fltVal val="1"/>
                                          </p:val>
                                        </p:tav>
                                      </p:tavLst>
                                    </p:anim>
                                    <p:anim calcmode="lin" valueType="num">
                                      <p:cBhvr>
                                        <p:cTn id="30" dur="164" tmFilter="0, 0; 0.125,0.2665; 0.25,0.4; 0.375,0.465; 0.5,0.5;  0.625,0.535; 0.75,0.6; 0.875,0.7335; 1,1">
                                          <p:stCondLst>
                                            <p:cond delay="1656"/>
                                          </p:stCondLst>
                                        </p:cTn>
                                        <p:tgtEl>
                                          <p:spTgt spid="7">
                                            <p:txEl>
                                              <p:pRg st="2" end="2"/>
                                            </p:txEl>
                                          </p:spTgt>
                                        </p:tgtEl>
                                        <p:attrNameLst>
                                          <p:attrName>ppt_y</p:attrName>
                                        </p:attrNameLst>
                                      </p:cBhvr>
                                      <p:tavLst>
                                        <p:tav tm="0" fmla="#ppt_y-sin(pi*$)/81">
                                          <p:val>
                                            <p:fltVal val="0"/>
                                          </p:val>
                                        </p:tav>
                                        <p:tav tm="100000">
                                          <p:val>
                                            <p:fltVal val="1"/>
                                          </p:val>
                                        </p:tav>
                                      </p:tavLst>
                                    </p:anim>
                                    <p:animScale>
                                      <p:cBhvr>
                                        <p:cTn id="31" dur="26">
                                          <p:stCondLst>
                                            <p:cond delay="650"/>
                                          </p:stCondLst>
                                        </p:cTn>
                                        <p:tgtEl>
                                          <p:spTgt spid="7">
                                            <p:txEl>
                                              <p:pRg st="2" end="2"/>
                                            </p:txEl>
                                          </p:spTgt>
                                        </p:tgtEl>
                                      </p:cBhvr>
                                      <p:to x="100000" y="60000"/>
                                    </p:animScale>
                                    <p:animScale>
                                      <p:cBhvr>
                                        <p:cTn id="32" dur="166" decel="50000">
                                          <p:stCondLst>
                                            <p:cond delay="676"/>
                                          </p:stCondLst>
                                        </p:cTn>
                                        <p:tgtEl>
                                          <p:spTgt spid="7">
                                            <p:txEl>
                                              <p:pRg st="2" end="2"/>
                                            </p:txEl>
                                          </p:spTgt>
                                        </p:tgtEl>
                                      </p:cBhvr>
                                      <p:to x="100000" y="100000"/>
                                    </p:animScale>
                                    <p:animScale>
                                      <p:cBhvr>
                                        <p:cTn id="33" dur="26">
                                          <p:stCondLst>
                                            <p:cond delay="1312"/>
                                          </p:stCondLst>
                                        </p:cTn>
                                        <p:tgtEl>
                                          <p:spTgt spid="7">
                                            <p:txEl>
                                              <p:pRg st="2" end="2"/>
                                            </p:txEl>
                                          </p:spTgt>
                                        </p:tgtEl>
                                      </p:cBhvr>
                                      <p:to x="100000" y="80000"/>
                                    </p:animScale>
                                    <p:animScale>
                                      <p:cBhvr>
                                        <p:cTn id="34" dur="166" decel="50000">
                                          <p:stCondLst>
                                            <p:cond delay="1338"/>
                                          </p:stCondLst>
                                        </p:cTn>
                                        <p:tgtEl>
                                          <p:spTgt spid="7">
                                            <p:txEl>
                                              <p:pRg st="2" end="2"/>
                                            </p:txEl>
                                          </p:spTgt>
                                        </p:tgtEl>
                                      </p:cBhvr>
                                      <p:to x="100000" y="100000"/>
                                    </p:animScale>
                                    <p:animScale>
                                      <p:cBhvr>
                                        <p:cTn id="35" dur="26">
                                          <p:stCondLst>
                                            <p:cond delay="1642"/>
                                          </p:stCondLst>
                                        </p:cTn>
                                        <p:tgtEl>
                                          <p:spTgt spid="7">
                                            <p:txEl>
                                              <p:pRg st="2" end="2"/>
                                            </p:txEl>
                                          </p:spTgt>
                                        </p:tgtEl>
                                      </p:cBhvr>
                                      <p:to x="100000" y="90000"/>
                                    </p:animScale>
                                    <p:animScale>
                                      <p:cBhvr>
                                        <p:cTn id="36" dur="166" decel="50000">
                                          <p:stCondLst>
                                            <p:cond delay="1668"/>
                                          </p:stCondLst>
                                        </p:cTn>
                                        <p:tgtEl>
                                          <p:spTgt spid="7">
                                            <p:txEl>
                                              <p:pRg st="2" end="2"/>
                                            </p:txEl>
                                          </p:spTgt>
                                        </p:tgtEl>
                                      </p:cBhvr>
                                      <p:to x="100000" y="100000"/>
                                    </p:animScale>
                                    <p:animScale>
                                      <p:cBhvr>
                                        <p:cTn id="37" dur="26">
                                          <p:stCondLst>
                                            <p:cond delay="1808"/>
                                          </p:stCondLst>
                                        </p:cTn>
                                        <p:tgtEl>
                                          <p:spTgt spid="7">
                                            <p:txEl>
                                              <p:pRg st="2" end="2"/>
                                            </p:txEl>
                                          </p:spTgt>
                                        </p:tgtEl>
                                      </p:cBhvr>
                                      <p:to x="100000" y="95000"/>
                                    </p:animScale>
                                    <p:animScale>
                                      <p:cBhvr>
                                        <p:cTn id="38" dur="166" decel="50000">
                                          <p:stCondLst>
                                            <p:cond delay="1834"/>
                                          </p:stCondLst>
                                        </p:cTn>
                                        <p:tgtEl>
                                          <p:spTgt spid="7">
                                            <p:txEl>
                                              <p:pRg st="2" end="2"/>
                                            </p:txEl>
                                          </p:spTgt>
                                        </p:tgtEl>
                                      </p:cBhvr>
                                      <p:to x="100000" y="100000"/>
                                    </p:animScale>
                                  </p:childTnLst>
                                </p:cTn>
                              </p:par>
                            </p:childTnLst>
                          </p:cTn>
                        </p:par>
                      </p:childTnLst>
                    </p:cTn>
                  </p:par>
                  <p:par>
                    <p:cTn id="39" fill="hold">
                      <p:stCondLst>
                        <p:cond delay="indefinite"/>
                      </p:stCondLst>
                      <p:childTnLst>
                        <p:par>
                          <p:cTn id="40" fill="hold">
                            <p:stCondLst>
                              <p:cond delay="0"/>
                            </p:stCondLst>
                            <p:childTnLst>
                              <p:par>
                                <p:cTn id="41" presetID="26" presetClass="entr" presetSubtype="0" fill="hold" nodeType="clickEffect">
                                  <p:stCondLst>
                                    <p:cond delay="0"/>
                                  </p:stCondLst>
                                  <p:childTnLst>
                                    <p:set>
                                      <p:cBhvr>
                                        <p:cTn id="42" dur="1" fill="hold">
                                          <p:stCondLst>
                                            <p:cond delay="0"/>
                                          </p:stCondLst>
                                        </p:cTn>
                                        <p:tgtEl>
                                          <p:spTgt spid="7">
                                            <p:txEl>
                                              <p:pRg st="4" end="4"/>
                                            </p:txEl>
                                          </p:spTgt>
                                        </p:tgtEl>
                                        <p:attrNameLst>
                                          <p:attrName>style.visibility</p:attrName>
                                        </p:attrNameLst>
                                      </p:cBhvr>
                                      <p:to>
                                        <p:strVal val="visible"/>
                                      </p:to>
                                    </p:set>
                                    <p:animEffect transition="in" filter="wipe(down)">
                                      <p:cBhvr>
                                        <p:cTn id="43" dur="580">
                                          <p:stCondLst>
                                            <p:cond delay="0"/>
                                          </p:stCondLst>
                                        </p:cTn>
                                        <p:tgtEl>
                                          <p:spTgt spid="7">
                                            <p:txEl>
                                              <p:pRg st="4" end="4"/>
                                            </p:txEl>
                                          </p:spTgt>
                                        </p:tgtEl>
                                      </p:cBhvr>
                                    </p:animEffect>
                                    <p:anim calcmode="lin" valueType="num">
                                      <p:cBhvr>
                                        <p:cTn id="44" dur="1822" tmFilter="0,0; 0.14,0.36; 0.43,0.73; 0.71,0.91; 1.0,1.0">
                                          <p:stCondLst>
                                            <p:cond delay="0"/>
                                          </p:stCondLst>
                                        </p:cTn>
                                        <p:tgtEl>
                                          <p:spTgt spid="7">
                                            <p:txEl>
                                              <p:pRg st="4" end="4"/>
                                            </p:txEl>
                                          </p:spTgt>
                                        </p:tgtEl>
                                        <p:attrNameLst>
                                          <p:attrName>ppt_x</p:attrName>
                                        </p:attrNameLst>
                                      </p:cBhvr>
                                      <p:tavLst>
                                        <p:tav tm="0">
                                          <p:val>
                                            <p:strVal val="#ppt_x-0.25"/>
                                          </p:val>
                                        </p:tav>
                                        <p:tav tm="100000">
                                          <p:val>
                                            <p:strVal val="#ppt_x"/>
                                          </p:val>
                                        </p:tav>
                                      </p:tavLst>
                                    </p:anim>
                                    <p:anim calcmode="lin" valueType="num">
                                      <p:cBhvr>
                                        <p:cTn id="45" dur="664" tmFilter="0.0,0.0; 0.25,0.07; 0.50,0.2; 0.75,0.467; 1.0,1.0">
                                          <p:stCondLst>
                                            <p:cond delay="0"/>
                                          </p:stCondLst>
                                        </p:cTn>
                                        <p:tgtEl>
                                          <p:spTgt spid="7">
                                            <p:txEl>
                                              <p:pRg st="4" end="4"/>
                                            </p:txEl>
                                          </p:spTgt>
                                        </p:tgtEl>
                                        <p:attrNameLst>
                                          <p:attrName>ppt_y</p:attrName>
                                        </p:attrNameLst>
                                      </p:cBhvr>
                                      <p:tavLst>
                                        <p:tav tm="0" fmla="#ppt_y-sin(pi*$)/3">
                                          <p:val>
                                            <p:fltVal val="0.5"/>
                                          </p:val>
                                        </p:tav>
                                        <p:tav tm="100000">
                                          <p:val>
                                            <p:fltVal val="1"/>
                                          </p:val>
                                        </p:tav>
                                      </p:tavLst>
                                    </p:anim>
                                    <p:anim calcmode="lin" valueType="num">
                                      <p:cBhvr>
                                        <p:cTn id="46" dur="664" tmFilter="0, 0; 0.125,0.2665; 0.25,0.4; 0.375,0.465; 0.5,0.5;  0.625,0.535; 0.75,0.6; 0.875,0.7335; 1,1">
                                          <p:stCondLst>
                                            <p:cond delay="664"/>
                                          </p:stCondLst>
                                        </p:cTn>
                                        <p:tgtEl>
                                          <p:spTgt spid="7">
                                            <p:txEl>
                                              <p:pRg st="4" end="4"/>
                                            </p:txEl>
                                          </p:spTgt>
                                        </p:tgtEl>
                                        <p:attrNameLst>
                                          <p:attrName>ppt_y</p:attrName>
                                        </p:attrNameLst>
                                      </p:cBhvr>
                                      <p:tavLst>
                                        <p:tav tm="0" fmla="#ppt_y-sin(pi*$)/9">
                                          <p:val>
                                            <p:fltVal val="0"/>
                                          </p:val>
                                        </p:tav>
                                        <p:tav tm="100000">
                                          <p:val>
                                            <p:fltVal val="1"/>
                                          </p:val>
                                        </p:tav>
                                      </p:tavLst>
                                    </p:anim>
                                    <p:anim calcmode="lin" valueType="num">
                                      <p:cBhvr>
                                        <p:cTn id="47" dur="332" tmFilter="0, 0; 0.125,0.2665; 0.25,0.4; 0.375,0.465; 0.5,0.5;  0.625,0.535; 0.75,0.6; 0.875,0.7335; 1,1">
                                          <p:stCondLst>
                                            <p:cond delay="1324"/>
                                          </p:stCondLst>
                                        </p:cTn>
                                        <p:tgtEl>
                                          <p:spTgt spid="7">
                                            <p:txEl>
                                              <p:pRg st="4" end="4"/>
                                            </p:txEl>
                                          </p:spTgt>
                                        </p:tgtEl>
                                        <p:attrNameLst>
                                          <p:attrName>ppt_y</p:attrName>
                                        </p:attrNameLst>
                                      </p:cBhvr>
                                      <p:tavLst>
                                        <p:tav tm="0" fmla="#ppt_y-sin(pi*$)/27">
                                          <p:val>
                                            <p:fltVal val="0"/>
                                          </p:val>
                                        </p:tav>
                                        <p:tav tm="100000">
                                          <p:val>
                                            <p:fltVal val="1"/>
                                          </p:val>
                                        </p:tav>
                                      </p:tavLst>
                                    </p:anim>
                                    <p:anim calcmode="lin" valueType="num">
                                      <p:cBhvr>
                                        <p:cTn id="48" dur="164" tmFilter="0, 0; 0.125,0.2665; 0.25,0.4; 0.375,0.465; 0.5,0.5;  0.625,0.535; 0.75,0.6; 0.875,0.7335; 1,1">
                                          <p:stCondLst>
                                            <p:cond delay="1656"/>
                                          </p:stCondLst>
                                        </p:cTn>
                                        <p:tgtEl>
                                          <p:spTgt spid="7">
                                            <p:txEl>
                                              <p:pRg st="4" end="4"/>
                                            </p:txEl>
                                          </p:spTgt>
                                        </p:tgtEl>
                                        <p:attrNameLst>
                                          <p:attrName>ppt_y</p:attrName>
                                        </p:attrNameLst>
                                      </p:cBhvr>
                                      <p:tavLst>
                                        <p:tav tm="0" fmla="#ppt_y-sin(pi*$)/81">
                                          <p:val>
                                            <p:fltVal val="0"/>
                                          </p:val>
                                        </p:tav>
                                        <p:tav tm="100000">
                                          <p:val>
                                            <p:fltVal val="1"/>
                                          </p:val>
                                        </p:tav>
                                      </p:tavLst>
                                    </p:anim>
                                    <p:animScale>
                                      <p:cBhvr>
                                        <p:cTn id="49" dur="26">
                                          <p:stCondLst>
                                            <p:cond delay="650"/>
                                          </p:stCondLst>
                                        </p:cTn>
                                        <p:tgtEl>
                                          <p:spTgt spid="7">
                                            <p:txEl>
                                              <p:pRg st="4" end="4"/>
                                            </p:txEl>
                                          </p:spTgt>
                                        </p:tgtEl>
                                      </p:cBhvr>
                                      <p:to x="100000" y="60000"/>
                                    </p:animScale>
                                    <p:animScale>
                                      <p:cBhvr>
                                        <p:cTn id="50" dur="166" decel="50000">
                                          <p:stCondLst>
                                            <p:cond delay="676"/>
                                          </p:stCondLst>
                                        </p:cTn>
                                        <p:tgtEl>
                                          <p:spTgt spid="7">
                                            <p:txEl>
                                              <p:pRg st="4" end="4"/>
                                            </p:txEl>
                                          </p:spTgt>
                                        </p:tgtEl>
                                      </p:cBhvr>
                                      <p:to x="100000" y="100000"/>
                                    </p:animScale>
                                    <p:animScale>
                                      <p:cBhvr>
                                        <p:cTn id="51" dur="26">
                                          <p:stCondLst>
                                            <p:cond delay="1312"/>
                                          </p:stCondLst>
                                        </p:cTn>
                                        <p:tgtEl>
                                          <p:spTgt spid="7">
                                            <p:txEl>
                                              <p:pRg st="4" end="4"/>
                                            </p:txEl>
                                          </p:spTgt>
                                        </p:tgtEl>
                                      </p:cBhvr>
                                      <p:to x="100000" y="80000"/>
                                    </p:animScale>
                                    <p:animScale>
                                      <p:cBhvr>
                                        <p:cTn id="52" dur="166" decel="50000">
                                          <p:stCondLst>
                                            <p:cond delay="1338"/>
                                          </p:stCondLst>
                                        </p:cTn>
                                        <p:tgtEl>
                                          <p:spTgt spid="7">
                                            <p:txEl>
                                              <p:pRg st="4" end="4"/>
                                            </p:txEl>
                                          </p:spTgt>
                                        </p:tgtEl>
                                      </p:cBhvr>
                                      <p:to x="100000" y="100000"/>
                                    </p:animScale>
                                    <p:animScale>
                                      <p:cBhvr>
                                        <p:cTn id="53" dur="26">
                                          <p:stCondLst>
                                            <p:cond delay="1642"/>
                                          </p:stCondLst>
                                        </p:cTn>
                                        <p:tgtEl>
                                          <p:spTgt spid="7">
                                            <p:txEl>
                                              <p:pRg st="4" end="4"/>
                                            </p:txEl>
                                          </p:spTgt>
                                        </p:tgtEl>
                                      </p:cBhvr>
                                      <p:to x="100000" y="90000"/>
                                    </p:animScale>
                                    <p:animScale>
                                      <p:cBhvr>
                                        <p:cTn id="54" dur="166" decel="50000">
                                          <p:stCondLst>
                                            <p:cond delay="1668"/>
                                          </p:stCondLst>
                                        </p:cTn>
                                        <p:tgtEl>
                                          <p:spTgt spid="7">
                                            <p:txEl>
                                              <p:pRg st="4" end="4"/>
                                            </p:txEl>
                                          </p:spTgt>
                                        </p:tgtEl>
                                      </p:cBhvr>
                                      <p:to x="100000" y="100000"/>
                                    </p:animScale>
                                    <p:animScale>
                                      <p:cBhvr>
                                        <p:cTn id="55" dur="26">
                                          <p:stCondLst>
                                            <p:cond delay="1808"/>
                                          </p:stCondLst>
                                        </p:cTn>
                                        <p:tgtEl>
                                          <p:spTgt spid="7">
                                            <p:txEl>
                                              <p:pRg st="4" end="4"/>
                                            </p:txEl>
                                          </p:spTgt>
                                        </p:tgtEl>
                                      </p:cBhvr>
                                      <p:to x="100000" y="95000"/>
                                    </p:animScale>
                                    <p:animScale>
                                      <p:cBhvr>
                                        <p:cTn id="56" dur="166" decel="50000">
                                          <p:stCondLst>
                                            <p:cond delay="1834"/>
                                          </p:stCondLst>
                                        </p:cTn>
                                        <p:tgtEl>
                                          <p:spTgt spid="7">
                                            <p:txEl>
                                              <p:pRg st="4" end="4"/>
                                            </p:txEl>
                                          </p:spTgt>
                                        </p:tgtEl>
                                      </p:cBhvr>
                                      <p:to x="100000" y="100000"/>
                                    </p:animScale>
                                  </p:childTnLst>
                                </p:cTn>
                              </p:par>
                            </p:childTnLst>
                          </p:cTn>
                        </p:par>
                      </p:childTnLst>
                    </p:cTn>
                  </p:par>
                  <p:par>
                    <p:cTn id="57" fill="hold">
                      <p:stCondLst>
                        <p:cond delay="indefinite"/>
                      </p:stCondLst>
                      <p:childTnLst>
                        <p:par>
                          <p:cTn id="58" fill="hold">
                            <p:stCondLst>
                              <p:cond delay="0"/>
                            </p:stCondLst>
                            <p:childTnLst>
                              <p:par>
                                <p:cTn id="59" presetID="26" presetClass="entr" presetSubtype="0" fill="hold" nodeType="clickEffect">
                                  <p:stCondLst>
                                    <p:cond delay="0"/>
                                  </p:stCondLst>
                                  <p:childTnLst>
                                    <p:set>
                                      <p:cBhvr>
                                        <p:cTn id="60" dur="1" fill="hold">
                                          <p:stCondLst>
                                            <p:cond delay="0"/>
                                          </p:stCondLst>
                                        </p:cTn>
                                        <p:tgtEl>
                                          <p:spTgt spid="7">
                                            <p:txEl>
                                              <p:pRg st="6" end="6"/>
                                            </p:txEl>
                                          </p:spTgt>
                                        </p:tgtEl>
                                        <p:attrNameLst>
                                          <p:attrName>style.visibility</p:attrName>
                                        </p:attrNameLst>
                                      </p:cBhvr>
                                      <p:to>
                                        <p:strVal val="visible"/>
                                      </p:to>
                                    </p:set>
                                    <p:animEffect transition="in" filter="wipe(down)">
                                      <p:cBhvr>
                                        <p:cTn id="61" dur="580">
                                          <p:stCondLst>
                                            <p:cond delay="0"/>
                                          </p:stCondLst>
                                        </p:cTn>
                                        <p:tgtEl>
                                          <p:spTgt spid="7">
                                            <p:txEl>
                                              <p:pRg st="6" end="6"/>
                                            </p:txEl>
                                          </p:spTgt>
                                        </p:tgtEl>
                                      </p:cBhvr>
                                    </p:animEffect>
                                    <p:anim calcmode="lin" valueType="num">
                                      <p:cBhvr>
                                        <p:cTn id="62" dur="1822" tmFilter="0,0; 0.14,0.36; 0.43,0.73; 0.71,0.91; 1.0,1.0">
                                          <p:stCondLst>
                                            <p:cond delay="0"/>
                                          </p:stCondLst>
                                        </p:cTn>
                                        <p:tgtEl>
                                          <p:spTgt spid="7">
                                            <p:txEl>
                                              <p:pRg st="6" end="6"/>
                                            </p:txEl>
                                          </p:spTgt>
                                        </p:tgtEl>
                                        <p:attrNameLst>
                                          <p:attrName>ppt_x</p:attrName>
                                        </p:attrNameLst>
                                      </p:cBhvr>
                                      <p:tavLst>
                                        <p:tav tm="0">
                                          <p:val>
                                            <p:strVal val="#ppt_x-0.25"/>
                                          </p:val>
                                        </p:tav>
                                        <p:tav tm="100000">
                                          <p:val>
                                            <p:strVal val="#ppt_x"/>
                                          </p:val>
                                        </p:tav>
                                      </p:tavLst>
                                    </p:anim>
                                    <p:anim calcmode="lin" valueType="num">
                                      <p:cBhvr>
                                        <p:cTn id="63" dur="664" tmFilter="0.0,0.0; 0.25,0.07; 0.50,0.2; 0.75,0.467; 1.0,1.0">
                                          <p:stCondLst>
                                            <p:cond delay="0"/>
                                          </p:stCondLst>
                                        </p:cTn>
                                        <p:tgtEl>
                                          <p:spTgt spid="7">
                                            <p:txEl>
                                              <p:pRg st="6" end="6"/>
                                            </p:txEl>
                                          </p:spTgt>
                                        </p:tgtEl>
                                        <p:attrNameLst>
                                          <p:attrName>ppt_y</p:attrName>
                                        </p:attrNameLst>
                                      </p:cBhvr>
                                      <p:tavLst>
                                        <p:tav tm="0" fmla="#ppt_y-sin(pi*$)/3">
                                          <p:val>
                                            <p:fltVal val="0.5"/>
                                          </p:val>
                                        </p:tav>
                                        <p:tav tm="100000">
                                          <p:val>
                                            <p:fltVal val="1"/>
                                          </p:val>
                                        </p:tav>
                                      </p:tavLst>
                                    </p:anim>
                                    <p:anim calcmode="lin" valueType="num">
                                      <p:cBhvr>
                                        <p:cTn id="64" dur="664" tmFilter="0, 0; 0.125,0.2665; 0.25,0.4; 0.375,0.465; 0.5,0.5;  0.625,0.535; 0.75,0.6; 0.875,0.7335; 1,1">
                                          <p:stCondLst>
                                            <p:cond delay="664"/>
                                          </p:stCondLst>
                                        </p:cTn>
                                        <p:tgtEl>
                                          <p:spTgt spid="7">
                                            <p:txEl>
                                              <p:pRg st="6" end="6"/>
                                            </p:txEl>
                                          </p:spTgt>
                                        </p:tgtEl>
                                        <p:attrNameLst>
                                          <p:attrName>ppt_y</p:attrName>
                                        </p:attrNameLst>
                                      </p:cBhvr>
                                      <p:tavLst>
                                        <p:tav tm="0" fmla="#ppt_y-sin(pi*$)/9">
                                          <p:val>
                                            <p:fltVal val="0"/>
                                          </p:val>
                                        </p:tav>
                                        <p:tav tm="100000">
                                          <p:val>
                                            <p:fltVal val="1"/>
                                          </p:val>
                                        </p:tav>
                                      </p:tavLst>
                                    </p:anim>
                                    <p:anim calcmode="lin" valueType="num">
                                      <p:cBhvr>
                                        <p:cTn id="65" dur="332" tmFilter="0, 0; 0.125,0.2665; 0.25,0.4; 0.375,0.465; 0.5,0.5;  0.625,0.535; 0.75,0.6; 0.875,0.7335; 1,1">
                                          <p:stCondLst>
                                            <p:cond delay="1324"/>
                                          </p:stCondLst>
                                        </p:cTn>
                                        <p:tgtEl>
                                          <p:spTgt spid="7">
                                            <p:txEl>
                                              <p:pRg st="6" end="6"/>
                                            </p:txEl>
                                          </p:spTgt>
                                        </p:tgtEl>
                                        <p:attrNameLst>
                                          <p:attrName>ppt_y</p:attrName>
                                        </p:attrNameLst>
                                      </p:cBhvr>
                                      <p:tavLst>
                                        <p:tav tm="0" fmla="#ppt_y-sin(pi*$)/27">
                                          <p:val>
                                            <p:fltVal val="0"/>
                                          </p:val>
                                        </p:tav>
                                        <p:tav tm="100000">
                                          <p:val>
                                            <p:fltVal val="1"/>
                                          </p:val>
                                        </p:tav>
                                      </p:tavLst>
                                    </p:anim>
                                    <p:anim calcmode="lin" valueType="num">
                                      <p:cBhvr>
                                        <p:cTn id="66" dur="164" tmFilter="0, 0; 0.125,0.2665; 0.25,0.4; 0.375,0.465; 0.5,0.5;  0.625,0.535; 0.75,0.6; 0.875,0.7335; 1,1">
                                          <p:stCondLst>
                                            <p:cond delay="1656"/>
                                          </p:stCondLst>
                                        </p:cTn>
                                        <p:tgtEl>
                                          <p:spTgt spid="7">
                                            <p:txEl>
                                              <p:pRg st="6" end="6"/>
                                            </p:txEl>
                                          </p:spTgt>
                                        </p:tgtEl>
                                        <p:attrNameLst>
                                          <p:attrName>ppt_y</p:attrName>
                                        </p:attrNameLst>
                                      </p:cBhvr>
                                      <p:tavLst>
                                        <p:tav tm="0" fmla="#ppt_y-sin(pi*$)/81">
                                          <p:val>
                                            <p:fltVal val="0"/>
                                          </p:val>
                                        </p:tav>
                                        <p:tav tm="100000">
                                          <p:val>
                                            <p:fltVal val="1"/>
                                          </p:val>
                                        </p:tav>
                                      </p:tavLst>
                                    </p:anim>
                                    <p:animScale>
                                      <p:cBhvr>
                                        <p:cTn id="67" dur="26">
                                          <p:stCondLst>
                                            <p:cond delay="650"/>
                                          </p:stCondLst>
                                        </p:cTn>
                                        <p:tgtEl>
                                          <p:spTgt spid="7">
                                            <p:txEl>
                                              <p:pRg st="6" end="6"/>
                                            </p:txEl>
                                          </p:spTgt>
                                        </p:tgtEl>
                                      </p:cBhvr>
                                      <p:to x="100000" y="60000"/>
                                    </p:animScale>
                                    <p:animScale>
                                      <p:cBhvr>
                                        <p:cTn id="68" dur="166" decel="50000">
                                          <p:stCondLst>
                                            <p:cond delay="676"/>
                                          </p:stCondLst>
                                        </p:cTn>
                                        <p:tgtEl>
                                          <p:spTgt spid="7">
                                            <p:txEl>
                                              <p:pRg st="6" end="6"/>
                                            </p:txEl>
                                          </p:spTgt>
                                        </p:tgtEl>
                                      </p:cBhvr>
                                      <p:to x="100000" y="100000"/>
                                    </p:animScale>
                                    <p:animScale>
                                      <p:cBhvr>
                                        <p:cTn id="69" dur="26">
                                          <p:stCondLst>
                                            <p:cond delay="1312"/>
                                          </p:stCondLst>
                                        </p:cTn>
                                        <p:tgtEl>
                                          <p:spTgt spid="7">
                                            <p:txEl>
                                              <p:pRg st="6" end="6"/>
                                            </p:txEl>
                                          </p:spTgt>
                                        </p:tgtEl>
                                      </p:cBhvr>
                                      <p:to x="100000" y="80000"/>
                                    </p:animScale>
                                    <p:animScale>
                                      <p:cBhvr>
                                        <p:cTn id="70" dur="166" decel="50000">
                                          <p:stCondLst>
                                            <p:cond delay="1338"/>
                                          </p:stCondLst>
                                        </p:cTn>
                                        <p:tgtEl>
                                          <p:spTgt spid="7">
                                            <p:txEl>
                                              <p:pRg st="6" end="6"/>
                                            </p:txEl>
                                          </p:spTgt>
                                        </p:tgtEl>
                                      </p:cBhvr>
                                      <p:to x="100000" y="100000"/>
                                    </p:animScale>
                                    <p:animScale>
                                      <p:cBhvr>
                                        <p:cTn id="71" dur="26">
                                          <p:stCondLst>
                                            <p:cond delay="1642"/>
                                          </p:stCondLst>
                                        </p:cTn>
                                        <p:tgtEl>
                                          <p:spTgt spid="7">
                                            <p:txEl>
                                              <p:pRg st="6" end="6"/>
                                            </p:txEl>
                                          </p:spTgt>
                                        </p:tgtEl>
                                      </p:cBhvr>
                                      <p:to x="100000" y="90000"/>
                                    </p:animScale>
                                    <p:animScale>
                                      <p:cBhvr>
                                        <p:cTn id="72" dur="166" decel="50000">
                                          <p:stCondLst>
                                            <p:cond delay="1668"/>
                                          </p:stCondLst>
                                        </p:cTn>
                                        <p:tgtEl>
                                          <p:spTgt spid="7">
                                            <p:txEl>
                                              <p:pRg st="6" end="6"/>
                                            </p:txEl>
                                          </p:spTgt>
                                        </p:tgtEl>
                                      </p:cBhvr>
                                      <p:to x="100000" y="100000"/>
                                    </p:animScale>
                                    <p:animScale>
                                      <p:cBhvr>
                                        <p:cTn id="73" dur="26">
                                          <p:stCondLst>
                                            <p:cond delay="1808"/>
                                          </p:stCondLst>
                                        </p:cTn>
                                        <p:tgtEl>
                                          <p:spTgt spid="7">
                                            <p:txEl>
                                              <p:pRg st="6" end="6"/>
                                            </p:txEl>
                                          </p:spTgt>
                                        </p:tgtEl>
                                      </p:cBhvr>
                                      <p:to x="100000" y="95000"/>
                                    </p:animScale>
                                    <p:animScale>
                                      <p:cBhvr>
                                        <p:cTn id="74" dur="166" decel="50000">
                                          <p:stCondLst>
                                            <p:cond delay="1834"/>
                                          </p:stCondLst>
                                        </p:cTn>
                                        <p:tgtEl>
                                          <p:spTgt spid="7">
                                            <p:txEl>
                                              <p:pRg st="6" end="6"/>
                                            </p:txEl>
                                          </p:spTgt>
                                        </p:tgtEl>
                                      </p:cBhvr>
                                      <p:to x="100000" y="100000"/>
                                    </p:animScale>
                                  </p:childTnLst>
                                </p:cTn>
                              </p:par>
                            </p:childTnLst>
                          </p:cTn>
                        </p:par>
                      </p:childTnLst>
                    </p:cTn>
                  </p:par>
                  <p:par>
                    <p:cTn id="75" fill="hold">
                      <p:stCondLst>
                        <p:cond delay="indefinite"/>
                      </p:stCondLst>
                      <p:childTnLst>
                        <p:par>
                          <p:cTn id="76" fill="hold">
                            <p:stCondLst>
                              <p:cond delay="0"/>
                            </p:stCondLst>
                            <p:childTnLst>
                              <p:par>
                                <p:cTn id="77" presetID="26" presetClass="entr" presetSubtype="0" fill="hold" nodeType="clickEffect">
                                  <p:stCondLst>
                                    <p:cond delay="0"/>
                                  </p:stCondLst>
                                  <p:childTnLst>
                                    <p:set>
                                      <p:cBhvr>
                                        <p:cTn id="78" dur="1" fill="hold">
                                          <p:stCondLst>
                                            <p:cond delay="0"/>
                                          </p:stCondLst>
                                        </p:cTn>
                                        <p:tgtEl>
                                          <p:spTgt spid="7">
                                            <p:txEl>
                                              <p:pRg st="8" end="8"/>
                                            </p:txEl>
                                          </p:spTgt>
                                        </p:tgtEl>
                                        <p:attrNameLst>
                                          <p:attrName>style.visibility</p:attrName>
                                        </p:attrNameLst>
                                      </p:cBhvr>
                                      <p:to>
                                        <p:strVal val="visible"/>
                                      </p:to>
                                    </p:set>
                                    <p:animEffect transition="in" filter="wipe(down)">
                                      <p:cBhvr>
                                        <p:cTn id="79" dur="580">
                                          <p:stCondLst>
                                            <p:cond delay="0"/>
                                          </p:stCondLst>
                                        </p:cTn>
                                        <p:tgtEl>
                                          <p:spTgt spid="7">
                                            <p:txEl>
                                              <p:pRg st="8" end="8"/>
                                            </p:txEl>
                                          </p:spTgt>
                                        </p:tgtEl>
                                      </p:cBhvr>
                                    </p:animEffect>
                                    <p:anim calcmode="lin" valueType="num">
                                      <p:cBhvr>
                                        <p:cTn id="80" dur="1822" tmFilter="0,0; 0.14,0.36; 0.43,0.73; 0.71,0.91; 1.0,1.0">
                                          <p:stCondLst>
                                            <p:cond delay="0"/>
                                          </p:stCondLst>
                                        </p:cTn>
                                        <p:tgtEl>
                                          <p:spTgt spid="7">
                                            <p:txEl>
                                              <p:pRg st="8" end="8"/>
                                            </p:txEl>
                                          </p:spTgt>
                                        </p:tgtEl>
                                        <p:attrNameLst>
                                          <p:attrName>ppt_x</p:attrName>
                                        </p:attrNameLst>
                                      </p:cBhvr>
                                      <p:tavLst>
                                        <p:tav tm="0">
                                          <p:val>
                                            <p:strVal val="#ppt_x-0.25"/>
                                          </p:val>
                                        </p:tav>
                                        <p:tav tm="100000">
                                          <p:val>
                                            <p:strVal val="#ppt_x"/>
                                          </p:val>
                                        </p:tav>
                                      </p:tavLst>
                                    </p:anim>
                                    <p:anim calcmode="lin" valueType="num">
                                      <p:cBhvr>
                                        <p:cTn id="81" dur="664" tmFilter="0.0,0.0; 0.25,0.07; 0.50,0.2; 0.75,0.467; 1.0,1.0">
                                          <p:stCondLst>
                                            <p:cond delay="0"/>
                                          </p:stCondLst>
                                        </p:cTn>
                                        <p:tgtEl>
                                          <p:spTgt spid="7">
                                            <p:txEl>
                                              <p:pRg st="8" end="8"/>
                                            </p:txEl>
                                          </p:spTgt>
                                        </p:tgtEl>
                                        <p:attrNameLst>
                                          <p:attrName>ppt_y</p:attrName>
                                        </p:attrNameLst>
                                      </p:cBhvr>
                                      <p:tavLst>
                                        <p:tav tm="0" fmla="#ppt_y-sin(pi*$)/3">
                                          <p:val>
                                            <p:fltVal val="0.5"/>
                                          </p:val>
                                        </p:tav>
                                        <p:tav tm="100000">
                                          <p:val>
                                            <p:fltVal val="1"/>
                                          </p:val>
                                        </p:tav>
                                      </p:tavLst>
                                    </p:anim>
                                    <p:anim calcmode="lin" valueType="num">
                                      <p:cBhvr>
                                        <p:cTn id="82" dur="664" tmFilter="0, 0; 0.125,0.2665; 0.25,0.4; 0.375,0.465; 0.5,0.5;  0.625,0.535; 0.75,0.6; 0.875,0.7335; 1,1">
                                          <p:stCondLst>
                                            <p:cond delay="664"/>
                                          </p:stCondLst>
                                        </p:cTn>
                                        <p:tgtEl>
                                          <p:spTgt spid="7">
                                            <p:txEl>
                                              <p:pRg st="8" end="8"/>
                                            </p:txEl>
                                          </p:spTgt>
                                        </p:tgtEl>
                                        <p:attrNameLst>
                                          <p:attrName>ppt_y</p:attrName>
                                        </p:attrNameLst>
                                      </p:cBhvr>
                                      <p:tavLst>
                                        <p:tav tm="0" fmla="#ppt_y-sin(pi*$)/9">
                                          <p:val>
                                            <p:fltVal val="0"/>
                                          </p:val>
                                        </p:tav>
                                        <p:tav tm="100000">
                                          <p:val>
                                            <p:fltVal val="1"/>
                                          </p:val>
                                        </p:tav>
                                      </p:tavLst>
                                    </p:anim>
                                    <p:anim calcmode="lin" valueType="num">
                                      <p:cBhvr>
                                        <p:cTn id="83" dur="332" tmFilter="0, 0; 0.125,0.2665; 0.25,0.4; 0.375,0.465; 0.5,0.5;  0.625,0.535; 0.75,0.6; 0.875,0.7335; 1,1">
                                          <p:stCondLst>
                                            <p:cond delay="1324"/>
                                          </p:stCondLst>
                                        </p:cTn>
                                        <p:tgtEl>
                                          <p:spTgt spid="7">
                                            <p:txEl>
                                              <p:pRg st="8" end="8"/>
                                            </p:txEl>
                                          </p:spTgt>
                                        </p:tgtEl>
                                        <p:attrNameLst>
                                          <p:attrName>ppt_y</p:attrName>
                                        </p:attrNameLst>
                                      </p:cBhvr>
                                      <p:tavLst>
                                        <p:tav tm="0" fmla="#ppt_y-sin(pi*$)/27">
                                          <p:val>
                                            <p:fltVal val="0"/>
                                          </p:val>
                                        </p:tav>
                                        <p:tav tm="100000">
                                          <p:val>
                                            <p:fltVal val="1"/>
                                          </p:val>
                                        </p:tav>
                                      </p:tavLst>
                                    </p:anim>
                                    <p:anim calcmode="lin" valueType="num">
                                      <p:cBhvr>
                                        <p:cTn id="84" dur="164" tmFilter="0, 0; 0.125,0.2665; 0.25,0.4; 0.375,0.465; 0.5,0.5;  0.625,0.535; 0.75,0.6; 0.875,0.7335; 1,1">
                                          <p:stCondLst>
                                            <p:cond delay="1656"/>
                                          </p:stCondLst>
                                        </p:cTn>
                                        <p:tgtEl>
                                          <p:spTgt spid="7">
                                            <p:txEl>
                                              <p:pRg st="8" end="8"/>
                                            </p:txEl>
                                          </p:spTgt>
                                        </p:tgtEl>
                                        <p:attrNameLst>
                                          <p:attrName>ppt_y</p:attrName>
                                        </p:attrNameLst>
                                      </p:cBhvr>
                                      <p:tavLst>
                                        <p:tav tm="0" fmla="#ppt_y-sin(pi*$)/81">
                                          <p:val>
                                            <p:fltVal val="0"/>
                                          </p:val>
                                        </p:tav>
                                        <p:tav tm="100000">
                                          <p:val>
                                            <p:fltVal val="1"/>
                                          </p:val>
                                        </p:tav>
                                      </p:tavLst>
                                    </p:anim>
                                    <p:animScale>
                                      <p:cBhvr>
                                        <p:cTn id="85" dur="26">
                                          <p:stCondLst>
                                            <p:cond delay="650"/>
                                          </p:stCondLst>
                                        </p:cTn>
                                        <p:tgtEl>
                                          <p:spTgt spid="7">
                                            <p:txEl>
                                              <p:pRg st="8" end="8"/>
                                            </p:txEl>
                                          </p:spTgt>
                                        </p:tgtEl>
                                      </p:cBhvr>
                                      <p:to x="100000" y="60000"/>
                                    </p:animScale>
                                    <p:animScale>
                                      <p:cBhvr>
                                        <p:cTn id="86" dur="166" decel="50000">
                                          <p:stCondLst>
                                            <p:cond delay="676"/>
                                          </p:stCondLst>
                                        </p:cTn>
                                        <p:tgtEl>
                                          <p:spTgt spid="7">
                                            <p:txEl>
                                              <p:pRg st="8" end="8"/>
                                            </p:txEl>
                                          </p:spTgt>
                                        </p:tgtEl>
                                      </p:cBhvr>
                                      <p:to x="100000" y="100000"/>
                                    </p:animScale>
                                    <p:animScale>
                                      <p:cBhvr>
                                        <p:cTn id="87" dur="26">
                                          <p:stCondLst>
                                            <p:cond delay="1312"/>
                                          </p:stCondLst>
                                        </p:cTn>
                                        <p:tgtEl>
                                          <p:spTgt spid="7">
                                            <p:txEl>
                                              <p:pRg st="8" end="8"/>
                                            </p:txEl>
                                          </p:spTgt>
                                        </p:tgtEl>
                                      </p:cBhvr>
                                      <p:to x="100000" y="80000"/>
                                    </p:animScale>
                                    <p:animScale>
                                      <p:cBhvr>
                                        <p:cTn id="88" dur="166" decel="50000">
                                          <p:stCondLst>
                                            <p:cond delay="1338"/>
                                          </p:stCondLst>
                                        </p:cTn>
                                        <p:tgtEl>
                                          <p:spTgt spid="7">
                                            <p:txEl>
                                              <p:pRg st="8" end="8"/>
                                            </p:txEl>
                                          </p:spTgt>
                                        </p:tgtEl>
                                      </p:cBhvr>
                                      <p:to x="100000" y="100000"/>
                                    </p:animScale>
                                    <p:animScale>
                                      <p:cBhvr>
                                        <p:cTn id="89" dur="26">
                                          <p:stCondLst>
                                            <p:cond delay="1642"/>
                                          </p:stCondLst>
                                        </p:cTn>
                                        <p:tgtEl>
                                          <p:spTgt spid="7">
                                            <p:txEl>
                                              <p:pRg st="8" end="8"/>
                                            </p:txEl>
                                          </p:spTgt>
                                        </p:tgtEl>
                                      </p:cBhvr>
                                      <p:to x="100000" y="90000"/>
                                    </p:animScale>
                                    <p:animScale>
                                      <p:cBhvr>
                                        <p:cTn id="90" dur="166" decel="50000">
                                          <p:stCondLst>
                                            <p:cond delay="1668"/>
                                          </p:stCondLst>
                                        </p:cTn>
                                        <p:tgtEl>
                                          <p:spTgt spid="7">
                                            <p:txEl>
                                              <p:pRg st="8" end="8"/>
                                            </p:txEl>
                                          </p:spTgt>
                                        </p:tgtEl>
                                      </p:cBhvr>
                                      <p:to x="100000" y="100000"/>
                                    </p:animScale>
                                    <p:animScale>
                                      <p:cBhvr>
                                        <p:cTn id="91" dur="26">
                                          <p:stCondLst>
                                            <p:cond delay="1808"/>
                                          </p:stCondLst>
                                        </p:cTn>
                                        <p:tgtEl>
                                          <p:spTgt spid="7">
                                            <p:txEl>
                                              <p:pRg st="8" end="8"/>
                                            </p:txEl>
                                          </p:spTgt>
                                        </p:tgtEl>
                                      </p:cBhvr>
                                      <p:to x="100000" y="95000"/>
                                    </p:animScale>
                                    <p:animScale>
                                      <p:cBhvr>
                                        <p:cTn id="92" dur="166" decel="50000">
                                          <p:stCondLst>
                                            <p:cond delay="1834"/>
                                          </p:stCondLst>
                                        </p:cTn>
                                        <p:tgtEl>
                                          <p:spTgt spid="7">
                                            <p:txEl>
                                              <p:pRg st="8" end="8"/>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Backgrounds, 1080000+ Background Images, Wallpaper, Poster, Banners for  Free Downloa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ZoneTexte 3"/>
          <p:cNvSpPr txBox="1"/>
          <p:nvPr/>
        </p:nvSpPr>
        <p:spPr>
          <a:xfrm>
            <a:off x="2809875" y="2657385"/>
            <a:ext cx="6572250" cy="1200329"/>
          </a:xfrm>
          <a:prstGeom prst="rect">
            <a:avLst/>
          </a:prstGeom>
          <a:noFill/>
        </p:spPr>
        <p:txBody>
          <a:bodyPr wrap="square" rtlCol="0">
            <a:spAutoFit/>
          </a:bodyPr>
          <a:lstStyle/>
          <a:p>
            <a:pPr algn="ctr"/>
            <a:r>
              <a:rPr lang="fr-FR" sz="7200" dirty="0" smtClean="0">
                <a:solidFill>
                  <a:srgbClr val="FFFF00"/>
                </a:solidFill>
              </a:rPr>
              <a:t>INTRODUCTION</a:t>
            </a:r>
            <a:endParaRPr lang="fr-FR" sz="7200" dirty="0">
              <a:solidFill>
                <a:srgbClr val="FFFF00"/>
              </a:solidFill>
            </a:endParaRPr>
          </a:p>
        </p:txBody>
      </p:sp>
    </p:spTree>
    <p:extLst>
      <p:ext uri="{BB962C8B-B14F-4D97-AF65-F5344CB8AC3E}">
        <p14:creationId xmlns:p14="http://schemas.microsoft.com/office/powerpoint/2010/main" val="342108499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Blue color neon frame at the screen edge on black background. 3D rendering  4k video. | Neon blue background, Black backgrounds, Diwali photograph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ZoneTexte 1"/>
          <p:cNvSpPr txBox="1"/>
          <p:nvPr/>
        </p:nvSpPr>
        <p:spPr>
          <a:xfrm>
            <a:off x="440531" y="-114300"/>
            <a:ext cx="6891338" cy="769441"/>
          </a:xfrm>
          <a:prstGeom prst="rect">
            <a:avLst/>
          </a:prstGeom>
          <a:noFill/>
        </p:spPr>
        <p:txBody>
          <a:bodyPr wrap="square" rtlCol="0">
            <a:spAutoFit/>
          </a:bodyPr>
          <a:lstStyle/>
          <a:p>
            <a:r>
              <a:rPr lang="fr-FR" sz="4400" b="1" i="1" u="sng" dirty="0" smtClean="0">
                <a:solidFill>
                  <a:schemeClr val="accent4">
                    <a:lumMod val="75000"/>
                  </a:schemeClr>
                </a:solidFill>
              </a:rPr>
              <a:t>1)DEFINITION DE L’HOMME</a:t>
            </a:r>
            <a:endParaRPr lang="fr-FR" sz="4400" b="1" i="1" u="sng" dirty="0">
              <a:solidFill>
                <a:schemeClr val="accent4">
                  <a:lumMod val="75000"/>
                </a:schemeClr>
              </a:solidFill>
            </a:endParaRPr>
          </a:p>
        </p:txBody>
      </p:sp>
      <p:sp>
        <p:nvSpPr>
          <p:cNvPr id="4" name="ZoneTexte 3"/>
          <p:cNvSpPr txBox="1"/>
          <p:nvPr/>
        </p:nvSpPr>
        <p:spPr>
          <a:xfrm>
            <a:off x="3886200" y="1679942"/>
            <a:ext cx="3957638" cy="584775"/>
          </a:xfrm>
          <a:prstGeom prst="rect">
            <a:avLst/>
          </a:prstGeom>
          <a:noFill/>
        </p:spPr>
        <p:txBody>
          <a:bodyPr wrap="square" rtlCol="0">
            <a:spAutoFit/>
          </a:bodyPr>
          <a:lstStyle/>
          <a:p>
            <a:r>
              <a:rPr lang="fr-FR" sz="3200" dirty="0" smtClean="0">
                <a:solidFill>
                  <a:schemeClr val="accent1">
                    <a:lumMod val="60000"/>
                    <a:lumOff val="40000"/>
                  </a:schemeClr>
                </a:solidFill>
                <a:sym typeface="Webdings" panose="05030102010509060703" pitchFamily="18" charset="2"/>
              </a:rPr>
              <a:t></a:t>
            </a:r>
            <a:r>
              <a:rPr lang="fr-FR" sz="3200" i="1" u="sng" dirty="0" smtClean="0">
                <a:solidFill>
                  <a:schemeClr val="accent1">
                    <a:lumMod val="60000"/>
                    <a:lumOff val="40000"/>
                  </a:schemeClr>
                </a:solidFill>
              </a:rPr>
              <a:t>EN PHILOSOPHIE</a:t>
            </a:r>
            <a:endParaRPr lang="fr-FR" sz="3200" i="1" u="sng" dirty="0">
              <a:solidFill>
                <a:schemeClr val="accent1">
                  <a:lumMod val="60000"/>
                  <a:lumOff val="40000"/>
                </a:schemeClr>
              </a:solidFill>
            </a:endParaRPr>
          </a:p>
        </p:txBody>
      </p:sp>
      <p:sp>
        <p:nvSpPr>
          <p:cNvPr id="5" name="Rectangle 4"/>
          <p:cNvSpPr/>
          <p:nvPr/>
        </p:nvSpPr>
        <p:spPr>
          <a:xfrm>
            <a:off x="1357311" y="2605562"/>
            <a:ext cx="9244013" cy="1384995"/>
          </a:xfrm>
          <a:prstGeom prst="rect">
            <a:avLst/>
          </a:prstGeom>
        </p:spPr>
        <p:txBody>
          <a:bodyPr wrap="square">
            <a:spAutoFit/>
          </a:bodyPr>
          <a:lstStyle/>
          <a:p>
            <a:r>
              <a:rPr lang="fr-FR" sz="2800" dirty="0">
                <a:solidFill>
                  <a:schemeClr val="bg1"/>
                </a:solidFill>
                <a:latin typeface="Calibri" panose="020F0502020204030204" pitchFamily="34" charset="0"/>
                <a:ea typeface="Calibri" panose="020F0502020204030204" pitchFamily="34" charset="0"/>
                <a:cs typeface="Arial" panose="020B0604020202020204" pitchFamily="34" charset="0"/>
              </a:rPr>
              <a:t>L'homme est généralement défini en philosophie comme un être matériel ; En ce sens qu'il a un corps, savant, responsable et social, avec des relations avec les autres êtres </a:t>
            </a:r>
            <a:r>
              <a:rPr lang="fr-FR" sz="2800" dirty="0" smtClean="0">
                <a:solidFill>
                  <a:schemeClr val="bg1"/>
                </a:solidFill>
                <a:latin typeface="Calibri" panose="020F0502020204030204" pitchFamily="34" charset="0"/>
                <a:ea typeface="Calibri" panose="020F0502020204030204" pitchFamily="34" charset="0"/>
                <a:cs typeface="Arial" panose="020B0604020202020204" pitchFamily="34" charset="0"/>
              </a:rPr>
              <a:t>humains.</a:t>
            </a:r>
            <a:endParaRPr lang="fr-FR" sz="2800" dirty="0">
              <a:solidFill>
                <a:schemeClr val="bg1"/>
              </a:solidFill>
            </a:endParaRPr>
          </a:p>
        </p:txBody>
      </p:sp>
    </p:spTree>
    <p:extLst>
      <p:ext uri="{BB962C8B-B14F-4D97-AF65-F5344CB8AC3E}">
        <p14:creationId xmlns:p14="http://schemas.microsoft.com/office/powerpoint/2010/main" val="270907620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descr="1500+ Wall Background Pictures | Download Free Images on Unsplash"/>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3" name="Image 2"/>
          <p:cNvPicPr>
            <a:picLocks noChangeAspect="1"/>
          </p:cNvPicPr>
          <p:nvPr/>
        </p:nvPicPr>
        <p:blipFill>
          <a:blip r:embed="rId3"/>
          <a:stretch>
            <a:fillRect/>
          </a:stretch>
        </p:blipFill>
        <p:spPr>
          <a:xfrm>
            <a:off x="2755106" y="2457450"/>
            <a:ext cx="6681787" cy="4114800"/>
          </a:xfrm>
          <a:prstGeom prst="rect">
            <a:avLst/>
          </a:prstGeom>
        </p:spPr>
      </p:pic>
      <p:sp>
        <p:nvSpPr>
          <p:cNvPr id="4" name="ZoneTexte 3"/>
          <p:cNvSpPr txBox="1"/>
          <p:nvPr/>
        </p:nvSpPr>
        <p:spPr>
          <a:xfrm>
            <a:off x="5329238" y="185738"/>
            <a:ext cx="2497931" cy="584775"/>
          </a:xfrm>
          <a:prstGeom prst="rect">
            <a:avLst/>
          </a:prstGeom>
          <a:noFill/>
        </p:spPr>
        <p:txBody>
          <a:bodyPr wrap="square" rtlCol="0">
            <a:spAutoFit/>
          </a:bodyPr>
          <a:lstStyle/>
          <a:p>
            <a:r>
              <a:rPr lang="fr-FR" sz="3200" dirty="0" smtClean="0">
                <a:solidFill>
                  <a:schemeClr val="accent2">
                    <a:lumMod val="75000"/>
                  </a:schemeClr>
                </a:solidFill>
                <a:latin typeface="Brush Script MT" panose="03060802040406070304" pitchFamily="66" charset="0"/>
              </a:rPr>
              <a:t>PLATON</a:t>
            </a:r>
            <a:endParaRPr lang="fr-FR" sz="3200" dirty="0">
              <a:solidFill>
                <a:schemeClr val="accent2">
                  <a:lumMod val="75000"/>
                </a:schemeClr>
              </a:solidFill>
              <a:latin typeface="Brush Script MT" panose="03060802040406070304" pitchFamily="66" charset="0"/>
            </a:endParaRPr>
          </a:p>
        </p:txBody>
      </p:sp>
    </p:spTree>
    <p:extLst>
      <p:ext uri="{BB962C8B-B14F-4D97-AF65-F5344CB8AC3E}">
        <p14:creationId xmlns:p14="http://schemas.microsoft.com/office/powerpoint/2010/main" val="112550448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1500+ Wall Background Pictures | Download Free Images on Unsplash"/>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3" name="Image 2"/>
          <p:cNvPicPr>
            <a:picLocks noChangeAspect="1"/>
          </p:cNvPicPr>
          <p:nvPr/>
        </p:nvPicPr>
        <p:blipFill>
          <a:blip r:embed="rId3"/>
          <a:stretch>
            <a:fillRect/>
          </a:stretch>
        </p:blipFill>
        <p:spPr>
          <a:xfrm>
            <a:off x="2400301" y="2428874"/>
            <a:ext cx="7672388" cy="4274387"/>
          </a:xfrm>
          <a:prstGeom prst="rect">
            <a:avLst/>
          </a:prstGeom>
        </p:spPr>
      </p:pic>
      <p:sp>
        <p:nvSpPr>
          <p:cNvPr id="4" name="ZoneTexte 3"/>
          <p:cNvSpPr txBox="1"/>
          <p:nvPr/>
        </p:nvSpPr>
        <p:spPr>
          <a:xfrm>
            <a:off x="5186364" y="337275"/>
            <a:ext cx="2100262" cy="584775"/>
          </a:xfrm>
          <a:prstGeom prst="rect">
            <a:avLst/>
          </a:prstGeom>
          <a:noFill/>
        </p:spPr>
        <p:txBody>
          <a:bodyPr wrap="square" rtlCol="0">
            <a:spAutoFit/>
          </a:bodyPr>
          <a:lstStyle/>
          <a:p>
            <a:r>
              <a:rPr lang="fr-FR" sz="3200" dirty="0" smtClean="0">
                <a:solidFill>
                  <a:schemeClr val="accent2">
                    <a:lumMod val="75000"/>
                  </a:schemeClr>
                </a:solidFill>
                <a:latin typeface="Brush Script MT" panose="03060802040406070304" pitchFamily="66" charset="0"/>
              </a:rPr>
              <a:t>ARISTOTE</a:t>
            </a:r>
            <a:endParaRPr lang="fr-FR" sz="3200" dirty="0">
              <a:solidFill>
                <a:schemeClr val="accent2">
                  <a:lumMod val="75000"/>
                </a:schemeClr>
              </a:solidFill>
              <a:latin typeface="Brush Script MT" panose="03060802040406070304" pitchFamily="66" charset="0"/>
            </a:endParaRPr>
          </a:p>
        </p:txBody>
      </p:sp>
    </p:spTree>
    <p:extLst>
      <p:ext uri="{BB962C8B-B14F-4D97-AF65-F5344CB8AC3E}">
        <p14:creationId xmlns:p14="http://schemas.microsoft.com/office/powerpoint/2010/main" val="245781253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Best 500+ Free Background Images [HD] | Download your next background photo  on Unsplash"/>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ZoneTexte 1"/>
          <p:cNvSpPr txBox="1"/>
          <p:nvPr/>
        </p:nvSpPr>
        <p:spPr>
          <a:xfrm>
            <a:off x="0" y="0"/>
            <a:ext cx="7100888" cy="1446550"/>
          </a:xfrm>
          <a:prstGeom prst="rect">
            <a:avLst/>
          </a:prstGeom>
          <a:noFill/>
        </p:spPr>
        <p:txBody>
          <a:bodyPr wrap="square" rtlCol="0">
            <a:spAutoFit/>
          </a:bodyPr>
          <a:lstStyle/>
          <a:p>
            <a:r>
              <a:rPr lang="fr-FR" sz="4400" b="1" i="1" u="sng" dirty="0">
                <a:solidFill>
                  <a:srgbClr val="0070C0"/>
                </a:solidFill>
              </a:rPr>
              <a:t>2)DEFINITION DE LA LIBERTE</a:t>
            </a:r>
          </a:p>
          <a:p>
            <a:endParaRPr lang="fr-FR" sz="4400" b="1" i="1" u="sng" dirty="0">
              <a:solidFill>
                <a:srgbClr val="0070C0"/>
              </a:solidFill>
            </a:endParaRPr>
          </a:p>
        </p:txBody>
      </p:sp>
      <p:pic>
        <p:nvPicPr>
          <p:cNvPr id="4" name="Image 3"/>
          <p:cNvPicPr>
            <a:picLocks noChangeAspect="1"/>
          </p:cNvPicPr>
          <p:nvPr/>
        </p:nvPicPr>
        <p:blipFill>
          <a:blip r:embed="rId3"/>
          <a:stretch>
            <a:fillRect/>
          </a:stretch>
        </p:blipFill>
        <p:spPr>
          <a:xfrm>
            <a:off x="1653185" y="2528889"/>
            <a:ext cx="8307584" cy="4219726"/>
          </a:xfrm>
          <a:prstGeom prst="rect">
            <a:avLst/>
          </a:prstGeom>
        </p:spPr>
      </p:pic>
      <p:sp>
        <p:nvSpPr>
          <p:cNvPr id="5" name="Rectangle 4"/>
          <p:cNvSpPr/>
          <p:nvPr/>
        </p:nvSpPr>
        <p:spPr>
          <a:xfrm>
            <a:off x="319088" y="723275"/>
            <a:ext cx="10682288" cy="1915974"/>
          </a:xfrm>
          <a:prstGeom prst="rect">
            <a:avLst/>
          </a:prstGeom>
        </p:spPr>
        <p:txBody>
          <a:bodyPr wrap="square">
            <a:spAutoFit/>
          </a:bodyPr>
          <a:lstStyle/>
          <a:p>
            <a:pPr>
              <a:lnSpc>
                <a:spcPct val="107000"/>
              </a:lnSpc>
              <a:spcAft>
                <a:spcPts val="800"/>
              </a:spcAft>
            </a:pPr>
            <a:r>
              <a:rPr lang="fr-FR" sz="2800" dirty="0">
                <a:solidFill>
                  <a:schemeClr val="bg1"/>
                </a:solidFill>
                <a:latin typeface="Calibri" panose="020F0502020204030204" pitchFamily="34" charset="0"/>
                <a:ea typeface="Calibri" panose="020F0502020204030204" pitchFamily="34" charset="0"/>
                <a:cs typeface="Arial" panose="020B0604020202020204" pitchFamily="34" charset="0"/>
              </a:rPr>
              <a:t>La liberté est le pouvoir de choisir, de penser et d'agir sans être contraint ou restreint par des forces extérieures. C'est un état d'être qui permet aux individus de prendre leurs propres décisions et de vivre leur vie comme ils l'entendent.</a:t>
            </a:r>
            <a:endParaRPr lang="fr-FR" sz="28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56288156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2325</TotalTime>
  <Words>623</Words>
  <Application>Microsoft Office PowerPoint</Application>
  <PresentationFormat>Grand écran</PresentationFormat>
  <Paragraphs>56</Paragraphs>
  <Slides>24</Slides>
  <Notes>0</Notes>
  <HiddenSlides>0</HiddenSlides>
  <MMClips>0</MMClips>
  <ScaleCrop>false</ScaleCrop>
  <HeadingPairs>
    <vt:vector size="6" baseType="variant">
      <vt:variant>
        <vt:lpstr>Polices utilisées</vt:lpstr>
      </vt:variant>
      <vt:variant>
        <vt:i4>11</vt:i4>
      </vt:variant>
      <vt:variant>
        <vt:lpstr>Thème</vt:lpstr>
      </vt:variant>
      <vt:variant>
        <vt:i4>1</vt:i4>
      </vt:variant>
      <vt:variant>
        <vt:lpstr>Titres des diapositives</vt:lpstr>
      </vt:variant>
      <vt:variant>
        <vt:i4>24</vt:i4>
      </vt:variant>
    </vt:vector>
  </HeadingPairs>
  <TitlesOfParts>
    <vt:vector size="36" baseType="lpstr">
      <vt:lpstr>Aldhabi</vt:lpstr>
      <vt:lpstr>Algerian</vt:lpstr>
      <vt:lpstr>Arial</vt:lpstr>
      <vt:lpstr>Arial Rounded MT Bold</vt:lpstr>
      <vt:lpstr>Bernard MT Condensed</vt:lpstr>
      <vt:lpstr>Bookman Old Style</vt:lpstr>
      <vt:lpstr>Brush Script MT</vt:lpstr>
      <vt:lpstr>Calibri</vt:lpstr>
      <vt:lpstr>Calibri Light</vt:lpstr>
      <vt:lpstr>Pristina</vt:lpstr>
      <vt:lpstr>Webdings</vt:lpstr>
      <vt:lpstr>Thème Office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Utilisateur Windows</dc:creator>
  <cp:lastModifiedBy>Utilisateur Windows</cp:lastModifiedBy>
  <cp:revision>34</cp:revision>
  <dcterms:created xsi:type="dcterms:W3CDTF">2023-02-12T15:38:43Z</dcterms:created>
  <dcterms:modified xsi:type="dcterms:W3CDTF">2023-02-16T00:44:11Z</dcterms:modified>
</cp:coreProperties>
</file>